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D29A07-F69E-4FFD-B54A-6BC462BD4107}" v="31" dt="2019-06-02T15:09:24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éo Schaffner" userId="8e360ce82c19cc34" providerId="LiveId" clId="{D5FB2A98-1611-462F-9174-C818C4D3EAD1}"/>
    <pc:docChg chg="undo redo custSel addSld modSld">
      <pc:chgData name="Téo Schaffner" userId="8e360ce82c19cc34" providerId="LiveId" clId="{D5FB2A98-1611-462F-9174-C818C4D3EAD1}" dt="2019-06-03T13:04:37.059" v="1409" actId="5793"/>
      <pc:docMkLst>
        <pc:docMk/>
      </pc:docMkLst>
      <pc:sldChg chg="modSp">
        <pc:chgData name="Téo Schaffner" userId="8e360ce82c19cc34" providerId="LiveId" clId="{D5FB2A98-1611-462F-9174-C818C4D3EAD1}" dt="2019-06-03T12:45:56.222" v="1121" actId="20577"/>
        <pc:sldMkLst>
          <pc:docMk/>
          <pc:sldMk cId="760053050" sldId="257"/>
        </pc:sldMkLst>
        <pc:spChg chg="mod">
          <ac:chgData name="Téo Schaffner" userId="8e360ce82c19cc34" providerId="LiveId" clId="{D5FB2A98-1611-462F-9174-C818C4D3EAD1}" dt="2019-06-03T12:45:56.222" v="1121" actId="20577"/>
          <ac:spMkLst>
            <pc:docMk/>
            <pc:sldMk cId="760053050" sldId="257"/>
            <ac:spMk id="33" creationId="{EE4D4814-B292-4403-A0D4-ACF9C3C5B168}"/>
          </ac:spMkLst>
        </pc:spChg>
      </pc:sldChg>
      <pc:sldChg chg="modSp">
        <pc:chgData name="Téo Schaffner" userId="8e360ce82c19cc34" providerId="LiveId" clId="{D5FB2A98-1611-462F-9174-C818C4D3EAD1}" dt="2019-06-03T11:55:17.128" v="769" actId="20577"/>
        <pc:sldMkLst>
          <pc:docMk/>
          <pc:sldMk cId="2247072545" sldId="258"/>
        </pc:sldMkLst>
        <pc:spChg chg="mod">
          <ac:chgData name="Téo Schaffner" userId="8e360ce82c19cc34" providerId="LiveId" clId="{D5FB2A98-1611-462F-9174-C818C4D3EAD1}" dt="2019-06-03T11:55:17.128" v="769" actId="20577"/>
          <ac:spMkLst>
            <pc:docMk/>
            <pc:sldMk cId="2247072545" sldId="258"/>
            <ac:spMk id="3" creationId="{B0AF4C29-097E-4580-926B-DCAF8772F47F}"/>
          </ac:spMkLst>
        </pc:spChg>
      </pc:sldChg>
      <pc:sldChg chg="modSp">
        <pc:chgData name="Téo Schaffner" userId="8e360ce82c19cc34" providerId="LiveId" clId="{D5FB2A98-1611-462F-9174-C818C4D3EAD1}" dt="2019-06-03T11:55:45.675" v="772" actId="20577"/>
        <pc:sldMkLst>
          <pc:docMk/>
          <pc:sldMk cId="2426820262" sldId="261"/>
        </pc:sldMkLst>
        <pc:spChg chg="mod">
          <ac:chgData name="Téo Schaffner" userId="8e360ce82c19cc34" providerId="LiveId" clId="{D5FB2A98-1611-462F-9174-C818C4D3EAD1}" dt="2019-06-03T11:55:45.675" v="772" actId="20577"/>
          <ac:spMkLst>
            <pc:docMk/>
            <pc:sldMk cId="2426820262" sldId="261"/>
            <ac:spMk id="3" creationId="{155C164A-60AA-4E41-8574-8D8E4909AB06}"/>
          </ac:spMkLst>
        </pc:spChg>
      </pc:sldChg>
      <pc:sldChg chg="modSp">
        <pc:chgData name="Téo Schaffner" userId="8e360ce82c19cc34" providerId="LiveId" clId="{D5FB2A98-1611-462F-9174-C818C4D3EAD1}" dt="2019-06-03T11:56:14.457" v="774" actId="20577"/>
        <pc:sldMkLst>
          <pc:docMk/>
          <pc:sldMk cId="28644415" sldId="264"/>
        </pc:sldMkLst>
        <pc:spChg chg="mod">
          <ac:chgData name="Téo Schaffner" userId="8e360ce82c19cc34" providerId="LiveId" clId="{D5FB2A98-1611-462F-9174-C818C4D3EAD1}" dt="2019-06-03T11:56:14.457" v="774" actId="20577"/>
          <ac:spMkLst>
            <pc:docMk/>
            <pc:sldMk cId="28644415" sldId="264"/>
            <ac:spMk id="3" creationId="{7A7DC1A5-3566-485F-A221-54EE65975323}"/>
          </ac:spMkLst>
        </pc:spChg>
      </pc:sldChg>
      <pc:sldChg chg="addSp delSp modSp mod setBg">
        <pc:chgData name="Téo Schaffner" userId="8e360ce82c19cc34" providerId="LiveId" clId="{D5FB2A98-1611-462F-9174-C818C4D3EAD1}" dt="2019-05-27T14:48:26.680" v="327" actId="1076"/>
        <pc:sldMkLst>
          <pc:docMk/>
          <pc:sldMk cId="3988996474" sldId="265"/>
        </pc:sldMkLst>
        <pc:spChg chg="mod">
          <ac:chgData name="Téo Schaffner" userId="8e360ce82c19cc34" providerId="LiveId" clId="{D5FB2A98-1611-462F-9174-C818C4D3EAD1}" dt="2019-05-27T14:22:02.192" v="11" actId="26606"/>
          <ac:spMkLst>
            <pc:docMk/>
            <pc:sldMk cId="3988996474" sldId="265"/>
            <ac:spMk id="2" creationId="{F19ABDB3-FA9D-4301-9640-9E2FDEF2D2AB}"/>
          </ac:spMkLst>
        </pc:spChg>
        <pc:spChg chg="add del mod ord">
          <ac:chgData name="Téo Schaffner" userId="8e360ce82c19cc34" providerId="LiveId" clId="{D5FB2A98-1611-462F-9174-C818C4D3EAD1}" dt="2019-05-27T14:48:16.488" v="322" actId="478"/>
          <ac:spMkLst>
            <pc:docMk/>
            <pc:sldMk cId="3988996474" sldId="265"/>
            <ac:spMk id="3" creationId="{F18441AE-CEB3-4FDF-87CF-BE257C0415D3}"/>
          </ac:spMkLst>
        </pc:spChg>
        <pc:spChg chg="mod">
          <ac:chgData name="Téo Schaffner" userId="8e360ce82c19cc34" providerId="LiveId" clId="{D5FB2A98-1611-462F-9174-C818C4D3EAD1}" dt="2019-05-27T14:22:02.192" v="11" actId="26606"/>
          <ac:spMkLst>
            <pc:docMk/>
            <pc:sldMk cId="3988996474" sldId="265"/>
            <ac:spMk id="4" creationId="{B280B7AF-3C1F-4016-A5CB-5A4A2F6621DA}"/>
          </ac:spMkLst>
        </pc:spChg>
        <pc:spChg chg="add del">
          <ac:chgData name="Téo Schaffner" userId="8e360ce82c19cc34" providerId="LiveId" clId="{D5FB2A98-1611-462F-9174-C818C4D3EAD1}" dt="2019-05-27T14:21:58.049" v="9" actId="26606"/>
          <ac:spMkLst>
            <pc:docMk/>
            <pc:sldMk cId="3988996474" sldId="265"/>
            <ac:spMk id="11" creationId="{915FA5E9-6A0B-4A0F-8F65-04FF17AE1E1B}"/>
          </ac:spMkLst>
        </pc:spChg>
        <pc:spChg chg="add del">
          <ac:chgData name="Téo Schaffner" userId="8e360ce82c19cc34" providerId="LiveId" clId="{D5FB2A98-1611-462F-9174-C818C4D3EAD1}" dt="2019-05-27T14:21:58.049" v="9" actId="26606"/>
          <ac:spMkLst>
            <pc:docMk/>
            <pc:sldMk cId="3988996474" sldId="265"/>
            <ac:spMk id="15" creationId="{6BFDDC8F-8D60-424D-8471-B32F1CB03A84}"/>
          </ac:spMkLst>
        </pc:spChg>
        <pc:picChg chg="add del">
          <ac:chgData name="Téo Schaffner" userId="8e360ce82c19cc34" providerId="LiveId" clId="{D5FB2A98-1611-462F-9174-C818C4D3EAD1}" dt="2019-05-27T14:16:28.644" v="3"/>
          <ac:picMkLst>
            <pc:docMk/>
            <pc:sldMk cId="3988996474" sldId="265"/>
            <ac:picMk id="5" creationId="{89CAD387-18B6-426C-8E6F-B595C93DE082}"/>
          </ac:picMkLst>
        </pc:picChg>
        <pc:picChg chg="add del mod">
          <ac:chgData name="Téo Schaffner" userId="8e360ce82c19cc34" providerId="LiveId" clId="{D5FB2A98-1611-462F-9174-C818C4D3EAD1}" dt="2019-05-27T14:44:21.576" v="291" actId="478"/>
          <ac:picMkLst>
            <pc:docMk/>
            <pc:sldMk cId="3988996474" sldId="265"/>
            <ac:picMk id="6" creationId="{20607D77-8A81-41AE-B325-75512E2BEB5A}"/>
          </ac:picMkLst>
        </pc:picChg>
        <pc:picChg chg="add del mod">
          <ac:chgData name="Téo Schaffner" userId="8e360ce82c19cc34" providerId="LiveId" clId="{D5FB2A98-1611-462F-9174-C818C4D3EAD1}" dt="2019-05-27T14:47:20.311" v="309" actId="478"/>
          <ac:picMkLst>
            <pc:docMk/>
            <pc:sldMk cId="3988996474" sldId="265"/>
            <ac:picMk id="7" creationId="{2358181C-BFB8-40CF-BB9C-E3752DC4D94C}"/>
          </ac:picMkLst>
        </pc:picChg>
        <pc:picChg chg="add del mod">
          <ac:chgData name="Téo Schaffner" userId="8e360ce82c19cc34" providerId="LiveId" clId="{D5FB2A98-1611-462F-9174-C818C4D3EAD1}" dt="2019-05-27T14:47:16.729" v="306"/>
          <ac:picMkLst>
            <pc:docMk/>
            <pc:sldMk cId="3988996474" sldId="265"/>
            <ac:picMk id="8" creationId="{1F6669FB-864B-45C7-A62A-43B6BC77324F}"/>
          </ac:picMkLst>
        </pc:picChg>
        <pc:picChg chg="add del mod">
          <ac:chgData name="Téo Schaffner" userId="8e360ce82c19cc34" providerId="LiveId" clId="{D5FB2A98-1611-462F-9174-C818C4D3EAD1}" dt="2019-05-27T14:48:18.901" v="323" actId="478"/>
          <ac:picMkLst>
            <pc:docMk/>
            <pc:sldMk cId="3988996474" sldId="265"/>
            <ac:picMk id="9" creationId="{68C83DA6-979A-42BF-AAB6-D8C1C0E1074E}"/>
          </ac:picMkLst>
        </pc:picChg>
        <pc:picChg chg="add del mod">
          <ac:chgData name="Téo Schaffner" userId="8e360ce82c19cc34" providerId="LiveId" clId="{D5FB2A98-1611-462F-9174-C818C4D3EAD1}" dt="2019-05-27T14:48:16.088" v="321"/>
          <ac:picMkLst>
            <pc:docMk/>
            <pc:sldMk cId="3988996474" sldId="265"/>
            <ac:picMk id="10" creationId="{A0F19E09-3547-47C1-B1CA-0E832F53FD2F}"/>
          </ac:picMkLst>
        </pc:picChg>
        <pc:picChg chg="add mod">
          <ac:chgData name="Téo Schaffner" userId="8e360ce82c19cc34" providerId="LiveId" clId="{D5FB2A98-1611-462F-9174-C818C4D3EAD1}" dt="2019-05-27T14:48:26.680" v="327" actId="1076"/>
          <ac:picMkLst>
            <pc:docMk/>
            <pc:sldMk cId="3988996474" sldId="265"/>
            <ac:picMk id="12" creationId="{D708870D-1BEC-49C7-9FA7-85E52C9E2925}"/>
          </ac:picMkLst>
        </pc:picChg>
        <pc:picChg chg="add del">
          <ac:chgData name="Téo Schaffner" userId="8e360ce82c19cc34" providerId="LiveId" clId="{D5FB2A98-1611-462F-9174-C818C4D3EAD1}" dt="2019-05-27T14:21:58.049" v="9" actId="26606"/>
          <ac:picMkLst>
            <pc:docMk/>
            <pc:sldMk cId="3988996474" sldId="265"/>
            <ac:picMk id="13" creationId="{469E9129-40A7-431A-9059-A3164DCE6B62}"/>
          </ac:picMkLst>
        </pc:picChg>
      </pc:sldChg>
      <pc:sldChg chg="addSp delSp modSp">
        <pc:chgData name="Téo Schaffner" userId="8e360ce82c19cc34" providerId="LiveId" clId="{D5FB2A98-1611-462F-9174-C818C4D3EAD1}" dt="2019-06-03T13:04:37.059" v="1409" actId="5793"/>
        <pc:sldMkLst>
          <pc:docMk/>
          <pc:sldMk cId="3274879788" sldId="266"/>
        </pc:sldMkLst>
        <pc:spChg chg="mod">
          <ac:chgData name="Téo Schaffner" userId="8e360ce82c19cc34" providerId="LiveId" clId="{D5FB2A98-1611-462F-9174-C818C4D3EAD1}" dt="2019-06-03T13:04:37.059" v="1409" actId="5793"/>
          <ac:spMkLst>
            <pc:docMk/>
            <pc:sldMk cId="3274879788" sldId="266"/>
            <ac:spMk id="3" creationId="{C7E2351A-C9C0-4AC4-BE70-AB4ECC00767A}"/>
          </ac:spMkLst>
        </pc:spChg>
        <pc:picChg chg="add del mod">
          <ac:chgData name="Téo Schaffner" userId="8e360ce82c19cc34" providerId="LiveId" clId="{D5FB2A98-1611-462F-9174-C818C4D3EAD1}" dt="2019-05-27T14:32:27.102" v="265" actId="478"/>
          <ac:picMkLst>
            <pc:docMk/>
            <pc:sldMk cId="3274879788" sldId="266"/>
            <ac:picMk id="5" creationId="{FA806383-1557-445B-93E2-A8F90D1A8062}"/>
          </ac:picMkLst>
        </pc:picChg>
        <pc:picChg chg="add del mod">
          <ac:chgData name="Téo Schaffner" userId="8e360ce82c19cc34" providerId="LiveId" clId="{D5FB2A98-1611-462F-9174-C818C4D3EAD1}" dt="2019-05-27T14:33:03.760" v="281" actId="478"/>
          <ac:picMkLst>
            <pc:docMk/>
            <pc:sldMk cId="3274879788" sldId="266"/>
            <ac:picMk id="7" creationId="{D7D7EC79-326C-4671-A062-1E5459B8AA98}"/>
          </ac:picMkLst>
        </pc:picChg>
        <pc:picChg chg="add del mod">
          <ac:chgData name="Téo Schaffner" userId="8e360ce82c19cc34" providerId="LiveId" clId="{D5FB2A98-1611-462F-9174-C818C4D3EAD1}" dt="2019-05-27T14:37:04.008" v="284" actId="478"/>
          <ac:picMkLst>
            <pc:docMk/>
            <pc:sldMk cId="3274879788" sldId="266"/>
            <ac:picMk id="8" creationId="{1B5FC978-62B8-4337-AEFB-307FA42A4CDF}"/>
          </ac:picMkLst>
        </pc:picChg>
        <pc:picChg chg="add mod modCrop">
          <ac:chgData name="Téo Schaffner" userId="8e360ce82c19cc34" providerId="LiveId" clId="{D5FB2A98-1611-462F-9174-C818C4D3EAD1}" dt="2019-05-27T14:41:54.110" v="290" actId="1076"/>
          <ac:picMkLst>
            <pc:docMk/>
            <pc:sldMk cId="3274879788" sldId="266"/>
            <ac:picMk id="9" creationId="{1FC4C7D2-63F7-413A-B8A3-3F6788FBA8BF}"/>
          </ac:picMkLst>
        </pc:picChg>
      </pc:sldChg>
      <pc:sldChg chg="modSp">
        <pc:chgData name="Téo Schaffner" userId="8e360ce82c19cc34" providerId="LiveId" clId="{D5FB2A98-1611-462F-9174-C818C4D3EAD1}" dt="2019-06-03T12:49:18.787" v="1123" actId="20577"/>
        <pc:sldMkLst>
          <pc:docMk/>
          <pc:sldMk cId="3865410514" sldId="268"/>
        </pc:sldMkLst>
        <pc:spChg chg="mod">
          <ac:chgData name="Téo Schaffner" userId="8e360ce82c19cc34" providerId="LiveId" clId="{D5FB2A98-1611-462F-9174-C818C4D3EAD1}" dt="2019-06-03T12:49:18.787" v="1123" actId="20577"/>
          <ac:spMkLst>
            <pc:docMk/>
            <pc:sldMk cId="3865410514" sldId="268"/>
            <ac:spMk id="3" creationId="{DB7B2333-F51E-494E-A446-37B19FCB880A}"/>
          </ac:spMkLst>
        </pc:spChg>
      </pc:sldChg>
      <pc:sldChg chg="modSp add">
        <pc:chgData name="Téo Schaffner" userId="8e360ce82c19cc34" providerId="LiveId" clId="{D5FB2A98-1611-462F-9174-C818C4D3EAD1}" dt="2019-06-03T12:24:06.399" v="1106" actId="20577"/>
        <pc:sldMkLst>
          <pc:docMk/>
          <pc:sldMk cId="3371838947" sldId="270"/>
        </pc:sldMkLst>
        <pc:spChg chg="mod">
          <ac:chgData name="Téo Schaffner" userId="8e360ce82c19cc34" providerId="LiveId" clId="{D5FB2A98-1611-462F-9174-C818C4D3EAD1}" dt="2019-06-03T11:51:28.927" v="589" actId="20577"/>
          <ac:spMkLst>
            <pc:docMk/>
            <pc:sldMk cId="3371838947" sldId="270"/>
            <ac:spMk id="2" creationId="{49A88351-CF56-4686-A84C-8BAB24649D4B}"/>
          </ac:spMkLst>
        </pc:spChg>
        <pc:spChg chg="mod">
          <ac:chgData name="Téo Schaffner" userId="8e360ce82c19cc34" providerId="LiveId" clId="{D5FB2A98-1611-462F-9174-C818C4D3EAD1}" dt="2019-06-03T12:24:06.399" v="1106" actId="20577"/>
          <ac:spMkLst>
            <pc:docMk/>
            <pc:sldMk cId="3371838947" sldId="270"/>
            <ac:spMk id="3" creationId="{8B51B89E-F204-4EE2-8D97-B6569F453AD5}"/>
          </ac:spMkLst>
        </pc:spChg>
      </pc:sldChg>
      <pc:sldChg chg="addSp delSp modSp add">
        <pc:chgData name="Téo Schaffner" userId="8e360ce82c19cc34" providerId="LiveId" clId="{D5FB2A98-1611-462F-9174-C818C4D3EAD1}" dt="2019-06-03T12:08:12.366" v="1042" actId="1037"/>
        <pc:sldMkLst>
          <pc:docMk/>
          <pc:sldMk cId="3415778899" sldId="271"/>
        </pc:sldMkLst>
        <pc:spChg chg="mod">
          <ac:chgData name="Téo Schaffner" userId="8e360ce82c19cc34" providerId="LiveId" clId="{D5FB2A98-1611-462F-9174-C818C4D3EAD1}" dt="2019-06-03T11:57:21.135" v="868" actId="20577"/>
          <ac:spMkLst>
            <pc:docMk/>
            <pc:sldMk cId="3415778899" sldId="271"/>
            <ac:spMk id="2" creationId="{B73722A7-E4A9-4B8F-B176-3C174A2FA09B}"/>
          </ac:spMkLst>
        </pc:spChg>
        <pc:spChg chg="del">
          <ac:chgData name="Téo Schaffner" userId="8e360ce82c19cc34" providerId="LiveId" clId="{D5FB2A98-1611-462F-9174-C818C4D3EAD1}" dt="2019-06-03T12:02:04.109" v="877"/>
          <ac:spMkLst>
            <pc:docMk/>
            <pc:sldMk cId="3415778899" sldId="271"/>
            <ac:spMk id="3" creationId="{028AC59C-54F0-4289-9FAB-1ACCAE331CA3}"/>
          </ac:spMkLst>
        </pc:spChg>
        <pc:picChg chg="add mod modCrop">
          <ac:chgData name="Téo Schaffner" userId="8e360ce82c19cc34" providerId="LiveId" clId="{D5FB2A98-1611-462F-9174-C818C4D3EAD1}" dt="2019-06-03T12:00:31.675" v="876" actId="1076"/>
          <ac:picMkLst>
            <pc:docMk/>
            <pc:sldMk cId="3415778899" sldId="271"/>
            <ac:picMk id="5" creationId="{4FADA438-01A0-493D-8AE4-F66A7B56E512}"/>
          </ac:picMkLst>
        </pc:picChg>
        <pc:picChg chg="add mod ord">
          <ac:chgData name="Téo Schaffner" userId="8e360ce82c19cc34" providerId="LiveId" clId="{D5FB2A98-1611-462F-9174-C818C4D3EAD1}" dt="2019-06-03T12:02:48.245" v="893" actId="688"/>
          <ac:picMkLst>
            <pc:docMk/>
            <pc:sldMk cId="3415778899" sldId="271"/>
            <ac:picMk id="7" creationId="{3C0433FB-BB5C-4DB2-B176-FB533BD058B2}"/>
          </ac:picMkLst>
        </pc:picChg>
        <pc:picChg chg="add mod">
          <ac:chgData name="Téo Schaffner" userId="8e360ce82c19cc34" providerId="LiveId" clId="{D5FB2A98-1611-462F-9174-C818C4D3EAD1}" dt="2019-06-03T12:03:07.570" v="902" actId="1076"/>
          <ac:picMkLst>
            <pc:docMk/>
            <pc:sldMk cId="3415778899" sldId="271"/>
            <ac:picMk id="8" creationId="{923534BA-DFCE-4306-AF98-BC10EF8178D8}"/>
          </ac:picMkLst>
        </pc:picChg>
        <pc:picChg chg="add mod">
          <ac:chgData name="Téo Schaffner" userId="8e360ce82c19cc34" providerId="LiveId" clId="{D5FB2A98-1611-462F-9174-C818C4D3EAD1}" dt="2019-06-03T12:03:13.583" v="905" actId="1076"/>
          <ac:picMkLst>
            <pc:docMk/>
            <pc:sldMk cId="3415778899" sldId="271"/>
            <ac:picMk id="9" creationId="{46099DB2-0F9D-4F7E-A5BE-E23CBD466DDC}"/>
          </ac:picMkLst>
        </pc:picChg>
        <pc:picChg chg="add del mod">
          <ac:chgData name="Téo Schaffner" userId="8e360ce82c19cc34" providerId="LiveId" clId="{D5FB2A98-1611-462F-9174-C818C4D3EAD1}" dt="2019-06-03T12:02:39.649" v="891" actId="478"/>
          <ac:picMkLst>
            <pc:docMk/>
            <pc:sldMk cId="3415778899" sldId="271"/>
            <ac:picMk id="10" creationId="{21D93BE3-A5A7-41E3-AF49-B9B05F33215D}"/>
          </ac:picMkLst>
        </pc:picChg>
        <pc:picChg chg="add mod">
          <ac:chgData name="Téo Schaffner" userId="8e360ce82c19cc34" providerId="LiveId" clId="{D5FB2A98-1611-462F-9174-C818C4D3EAD1}" dt="2019-06-03T12:04:33.627" v="909" actId="1076"/>
          <ac:picMkLst>
            <pc:docMk/>
            <pc:sldMk cId="3415778899" sldId="271"/>
            <ac:picMk id="12" creationId="{240A5D10-3D14-44CC-939E-CBFDE13FC143}"/>
          </ac:picMkLst>
        </pc:picChg>
        <pc:picChg chg="add mod">
          <ac:chgData name="Téo Schaffner" userId="8e360ce82c19cc34" providerId="LiveId" clId="{D5FB2A98-1611-462F-9174-C818C4D3EAD1}" dt="2019-06-03T12:06:25.120" v="919" actId="1076"/>
          <ac:picMkLst>
            <pc:docMk/>
            <pc:sldMk cId="3415778899" sldId="271"/>
            <ac:picMk id="14" creationId="{B7B010EB-F5BE-42B6-9936-B918A42AA7D6}"/>
          </ac:picMkLst>
        </pc:picChg>
        <pc:picChg chg="add mod">
          <ac:chgData name="Téo Schaffner" userId="8e360ce82c19cc34" providerId="LiveId" clId="{D5FB2A98-1611-462F-9174-C818C4D3EAD1}" dt="2019-06-03T12:06:09.215" v="916" actId="1076"/>
          <ac:picMkLst>
            <pc:docMk/>
            <pc:sldMk cId="3415778899" sldId="271"/>
            <ac:picMk id="15" creationId="{CA1D99A4-390E-4CAC-A9E4-E845E7E948D4}"/>
          </ac:picMkLst>
        </pc:picChg>
        <pc:picChg chg="add mod">
          <ac:chgData name="Téo Schaffner" userId="8e360ce82c19cc34" providerId="LiveId" clId="{D5FB2A98-1611-462F-9174-C818C4D3EAD1}" dt="2019-06-03T12:06:18.542" v="918" actId="1076"/>
          <ac:picMkLst>
            <pc:docMk/>
            <pc:sldMk cId="3415778899" sldId="271"/>
            <ac:picMk id="16" creationId="{CB91546E-2F9D-43D9-8D80-F27D925C3FDF}"/>
          </ac:picMkLst>
        </pc:picChg>
        <pc:cxnChg chg="add mod">
          <ac:chgData name="Téo Schaffner" userId="8e360ce82c19cc34" providerId="LiveId" clId="{D5FB2A98-1611-462F-9174-C818C4D3EAD1}" dt="2019-06-03T12:07:13.289" v="924" actId="14100"/>
          <ac:cxnSpMkLst>
            <pc:docMk/>
            <pc:sldMk cId="3415778899" sldId="271"/>
            <ac:cxnSpMk id="18" creationId="{4DC82CB7-47CC-4E89-ADB1-B10F737998C8}"/>
          </ac:cxnSpMkLst>
        </pc:cxnChg>
        <pc:cxnChg chg="add mod">
          <ac:chgData name="Téo Schaffner" userId="8e360ce82c19cc34" providerId="LiveId" clId="{D5FB2A98-1611-462F-9174-C818C4D3EAD1}" dt="2019-06-03T12:08:12.366" v="1042" actId="1037"/>
          <ac:cxnSpMkLst>
            <pc:docMk/>
            <pc:sldMk cId="3415778899" sldId="271"/>
            <ac:cxnSpMk id="20" creationId="{71CF4E9C-6621-46FD-AF61-10EB2B75EF9B}"/>
          </ac:cxnSpMkLst>
        </pc:cxnChg>
      </pc:sldChg>
    </pc:docChg>
  </pc:docChgLst>
  <pc:docChgLst>
    <pc:chgData name="Jonatan Baumgartner" userId="024b19b7165ceca5" providerId="LiveId" clId="{8DD29A07-F69E-4FFD-B54A-6BC462BD4107}"/>
    <pc:docChg chg="undo custSel mod addSld delSld modSld">
      <pc:chgData name="Jonatan Baumgartner" userId="024b19b7165ceca5" providerId="LiveId" clId="{8DD29A07-F69E-4FFD-B54A-6BC462BD4107}" dt="2019-06-06T13:20:18.087" v="1587" actId="1038"/>
      <pc:docMkLst>
        <pc:docMk/>
      </pc:docMkLst>
      <pc:sldChg chg="addSp delSp modSp">
        <pc:chgData name="Jonatan Baumgartner" userId="024b19b7165ceca5" providerId="LiveId" clId="{8DD29A07-F69E-4FFD-B54A-6BC462BD4107}" dt="2019-06-02T15:07:16.949" v="1584" actId="478"/>
        <pc:sldMkLst>
          <pc:docMk/>
          <pc:sldMk cId="1129304275" sldId="256"/>
        </pc:sldMkLst>
        <pc:spChg chg="del mod">
          <ac:chgData name="Jonatan Baumgartner" userId="024b19b7165ceca5" providerId="LiveId" clId="{8DD29A07-F69E-4FFD-B54A-6BC462BD4107}" dt="2019-06-02T15:07:16.949" v="1584" actId="478"/>
          <ac:spMkLst>
            <pc:docMk/>
            <pc:sldMk cId="1129304275" sldId="256"/>
            <ac:spMk id="2" creationId="{99BDA3BE-FFA3-4E74-AEB0-F098E168F743}"/>
          </ac:spMkLst>
        </pc:spChg>
        <pc:picChg chg="add mod">
          <ac:chgData name="Jonatan Baumgartner" userId="024b19b7165ceca5" providerId="LiveId" clId="{8DD29A07-F69E-4FFD-B54A-6BC462BD4107}" dt="2019-06-02T15:07:12.316" v="1583" actId="1076"/>
          <ac:picMkLst>
            <pc:docMk/>
            <pc:sldMk cId="1129304275" sldId="256"/>
            <ac:picMk id="7" creationId="{A8D25C92-5252-4B5F-AE2F-D5840A458F6E}"/>
          </ac:picMkLst>
        </pc:picChg>
      </pc:sldChg>
      <pc:sldChg chg="modSp">
        <pc:chgData name="Jonatan Baumgartner" userId="024b19b7165ceca5" providerId="LiveId" clId="{8DD29A07-F69E-4FFD-B54A-6BC462BD4107}" dt="2019-06-02T15:09:24.546" v="1586" actId="20577"/>
        <pc:sldMkLst>
          <pc:docMk/>
          <pc:sldMk cId="760053050" sldId="257"/>
        </pc:sldMkLst>
        <pc:spChg chg="mod">
          <ac:chgData name="Jonatan Baumgartner" userId="024b19b7165ceca5" providerId="LiveId" clId="{8DD29A07-F69E-4FFD-B54A-6BC462BD4107}" dt="2019-06-02T15:09:24.546" v="1586" actId="20577"/>
          <ac:spMkLst>
            <pc:docMk/>
            <pc:sldMk cId="760053050" sldId="257"/>
            <ac:spMk id="33" creationId="{EE4D4814-B292-4403-A0D4-ACF9C3C5B168}"/>
          </ac:spMkLst>
        </pc:spChg>
      </pc:sldChg>
      <pc:sldChg chg="addSp delSp modSp mod setBg">
        <pc:chgData name="Jonatan Baumgartner" userId="024b19b7165ceca5" providerId="LiveId" clId="{8DD29A07-F69E-4FFD-B54A-6BC462BD4107}" dt="2019-05-27T14:28:14.028" v="1549" actId="1076"/>
        <pc:sldMkLst>
          <pc:docMk/>
          <pc:sldMk cId="2247072545" sldId="258"/>
        </pc:sldMkLst>
        <pc:spChg chg="mod">
          <ac:chgData name="Jonatan Baumgartner" userId="024b19b7165ceca5" providerId="LiveId" clId="{8DD29A07-F69E-4FFD-B54A-6BC462BD4107}" dt="2019-05-27T14:28:14.028" v="1549" actId="1076"/>
          <ac:spMkLst>
            <pc:docMk/>
            <pc:sldMk cId="2247072545" sldId="258"/>
            <ac:spMk id="2" creationId="{7A88BB27-D0A2-49EB-9495-A60CC4655AEA}"/>
          </ac:spMkLst>
        </pc:spChg>
        <pc:spChg chg="mod">
          <ac:chgData name="Jonatan Baumgartner" userId="024b19b7165ceca5" providerId="LiveId" clId="{8DD29A07-F69E-4FFD-B54A-6BC462BD4107}" dt="2019-05-27T13:55:33.667" v="1297" actId="20577"/>
          <ac:spMkLst>
            <pc:docMk/>
            <pc:sldMk cId="2247072545" sldId="258"/>
            <ac:spMk id="3" creationId="{B0AF4C29-097E-4580-926B-DCAF8772F47F}"/>
          </ac:spMkLst>
        </pc:spChg>
        <pc:spChg chg="mod ord">
          <ac:chgData name="Jonatan Baumgartner" userId="024b19b7165ceca5" providerId="LiveId" clId="{8DD29A07-F69E-4FFD-B54A-6BC462BD4107}" dt="2019-05-27T13:42:04.246" v="1240" actId="26606"/>
          <ac:spMkLst>
            <pc:docMk/>
            <pc:sldMk cId="2247072545" sldId="258"/>
            <ac:spMk id="4" creationId="{9D59C89C-036B-4AAE-8196-55D82CE2C13F}"/>
          </ac:spMkLst>
        </pc:spChg>
        <pc:spChg chg="add mod">
          <ac:chgData name="Jonatan Baumgartner" userId="024b19b7165ceca5" providerId="LiveId" clId="{8DD29A07-F69E-4FFD-B54A-6BC462BD4107}" dt="2019-05-27T13:42:04.246" v="1240" actId="26606"/>
          <ac:spMkLst>
            <pc:docMk/>
            <pc:sldMk cId="2247072545" sldId="258"/>
            <ac:spMk id="7" creationId="{1B478602-ACC8-46F9-8CDD-8EA9E4A474CC}"/>
          </ac:spMkLst>
        </pc:spChg>
        <pc:spChg chg="add del">
          <ac:chgData name="Jonatan Baumgartner" userId="024b19b7165ceca5" providerId="LiveId" clId="{8DD29A07-F69E-4FFD-B54A-6BC462BD4107}" dt="2019-05-27T13:41:57.650" v="1238" actId="26606"/>
          <ac:spMkLst>
            <pc:docMk/>
            <pc:sldMk cId="2247072545" sldId="258"/>
            <ac:spMk id="16" creationId="{077D6507-8E8D-40E1-A7B9-63012EF9492F}"/>
          </ac:spMkLst>
        </pc:spChg>
        <pc:spChg chg="add del">
          <ac:chgData name="Jonatan Baumgartner" userId="024b19b7165ceca5" providerId="LiveId" clId="{8DD29A07-F69E-4FFD-B54A-6BC462BD4107}" dt="2019-05-27T13:42:04.246" v="1240" actId="26606"/>
          <ac:spMkLst>
            <pc:docMk/>
            <pc:sldMk cId="2247072545" sldId="258"/>
            <ac:spMk id="18" creationId="{433645C1-1D10-48BE-BDFF-4AF58FC21248}"/>
          </ac:spMkLst>
        </pc:spChg>
        <pc:spChg chg="add del">
          <ac:chgData name="Jonatan Baumgartner" userId="024b19b7165ceca5" providerId="LiveId" clId="{8DD29A07-F69E-4FFD-B54A-6BC462BD4107}" dt="2019-05-27T13:42:04.246" v="1240" actId="26606"/>
          <ac:spMkLst>
            <pc:docMk/>
            <pc:sldMk cId="2247072545" sldId="258"/>
            <ac:spMk id="21" creationId="{9BFE55E3-D54A-4EDB-8EBB-21F4B2949DCB}"/>
          </ac:spMkLst>
        </pc:spChg>
        <pc:picChg chg="add del mod ord modCrop">
          <ac:chgData name="Jonatan Baumgartner" userId="024b19b7165ceca5" providerId="LiveId" clId="{8DD29A07-F69E-4FFD-B54A-6BC462BD4107}" dt="2019-05-27T14:27:23.357" v="1535" actId="478"/>
          <ac:picMkLst>
            <pc:docMk/>
            <pc:sldMk cId="2247072545" sldId="258"/>
            <ac:picMk id="6" creationId="{85090156-A67C-4BE2-A0C9-B3591A9FFAB5}"/>
          </ac:picMkLst>
        </pc:picChg>
        <pc:picChg chg="add mod modCrop">
          <ac:chgData name="Jonatan Baumgartner" userId="024b19b7165ceca5" providerId="LiveId" clId="{8DD29A07-F69E-4FFD-B54A-6BC462BD4107}" dt="2019-05-27T14:28:10.509" v="1547" actId="14100"/>
          <ac:picMkLst>
            <pc:docMk/>
            <pc:sldMk cId="2247072545" sldId="258"/>
            <ac:picMk id="9" creationId="{E3D0062F-F4A5-4B57-9A29-DD6F279937A5}"/>
          </ac:picMkLst>
        </pc:picChg>
        <pc:picChg chg="add del">
          <ac:chgData name="Jonatan Baumgartner" userId="024b19b7165ceca5" providerId="LiveId" clId="{8DD29A07-F69E-4FFD-B54A-6BC462BD4107}" dt="2019-05-27T13:41:57.650" v="1238" actId="26606"/>
          <ac:picMkLst>
            <pc:docMk/>
            <pc:sldMk cId="2247072545" sldId="258"/>
            <ac:picMk id="12" creationId="{75577CC7-6B96-4908-84E4-0D2AC01834E3}"/>
          </ac:picMkLst>
        </pc:picChg>
        <pc:picChg chg="add del">
          <ac:chgData name="Jonatan Baumgartner" userId="024b19b7165ceca5" providerId="LiveId" clId="{8DD29A07-F69E-4FFD-B54A-6BC462BD4107}" dt="2019-05-27T13:41:57.650" v="1238" actId="26606"/>
          <ac:picMkLst>
            <pc:docMk/>
            <pc:sldMk cId="2247072545" sldId="258"/>
            <ac:picMk id="14" creationId="{3094519A-B61A-4BE2-9E40-30E744081BB3}"/>
          </ac:picMkLst>
        </pc:picChg>
        <pc:picChg chg="add del">
          <ac:chgData name="Jonatan Baumgartner" userId="024b19b7165ceca5" providerId="LiveId" clId="{8DD29A07-F69E-4FFD-B54A-6BC462BD4107}" dt="2019-05-27T13:42:04.246" v="1240" actId="26606"/>
          <ac:picMkLst>
            <pc:docMk/>
            <pc:sldMk cId="2247072545" sldId="258"/>
            <ac:picMk id="19" creationId="{75577CC7-6B96-4908-84E4-0D2AC01834E3}"/>
          </ac:picMkLst>
        </pc:picChg>
        <pc:picChg chg="add del">
          <ac:chgData name="Jonatan Baumgartner" userId="024b19b7165ceca5" providerId="LiveId" clId="{8DD29A07-F69E-4FFD-B54A-6BC462BD4107}" dt="2019-05-27T13:42:04.246" v="1240" actId="26606"/>
          <ac:picMkLst>
            <pc:docMk/>
            <pc:sldMk cId="2247072545" sldId="258"/>
            <ac:picMk id="20" creationId="{3094519A-B61A-4BE2-9E40-30E744081BB3}"/>
          </ac:picMkLst>
        </pc:picChg>
      </pc:sldChg>
      <pc:sldChg chg="addSp delSp modSp modNotesTx">
        <pc:chgData name="Jonatan Baumgartner" userId="024b19b7165ceca5" providerId="LiveId" clId="{8DD29A07-F69E-4FFD-B54A-6BC462BD4107}" dt="2019-05-27T14:06:26.703" v="1298" actId="1076"/>
        <pc:sldMkLst>
          <pc:docMk/>
          <pc:sldMk cId="2426820262" sldId="261"/>
        </pc:sldMkLst>
        <pc:spChg chg="mod">
          <ac:chgData name="Jonatan Baumgartner" userId="024b19b7165ceca5" providerId="LiveId" clId="{8DD29A07-F69E-4FFD-B54A-6BC462BD4107}" dt="2019-05-23T12:23:18.408" v="177" actId="313"/>
          <ac:spMkLst>
            <pc:docMk/>
            <pc:sldMk cId="2426820262" sldId="261"/>
            <ac:spMk id="3" creationId="{155C164A-60AA-4E41-8574-8D8E4909AB06}"/>
          </ac:spMkLst>
        </pc:spChg>
        <pc:graphicFrameChg chg="add del mod">
          <ac:chgData name="Jonatan Baumgartner" userId="024b19b7165ceca5" providerId="LiveId" clId="{8DD29A07-F69E-4FFD-B54A-6BC462BD4107}" dt="2019-05-23T12:24:18.641" v="179"/>
          <ac:graphicFrameMkLst>
            <pc:docMk/>
            <pc:sldMk cId="2426820262" sldId="261"/>
            <ac:graphicFrameMk id="5" creationId="{87F190AF-CCE5-40A2-BA47-8B635EA58EC7}"/>
          </ac:graphicFrameMkLst>
        </pc:graphicFrameChg>
        <pc:graphicFrameChg chg="add del mod">
          <ac:chgData name="Jonatan Baumgartner" userId="024b19b7165ceca5" providerId="LiveId" clId="{8DD29A07-F69E-4FFD-B54A-6BC462BD4107}" dt="2019-05-23T12:24:34.265" v="183" actId="478"/>
          <ac:graphicFrameMkLst>
            <pc:docMk/>
            <pc:sldMk cId="2426820262" sldId="261"/>
            <ac:graphicFrameMk id="6" creationId="{CBBC3CD6-52A9-4676-B183-B6049F12AC77}"/>
          </ac:graphicFrameMkLst>
        </pc:graphicFrameChg>
        <pc:picChg chg="add mod">
          <ac:chgData name="Jonatan Baumgartner" userId="024b19b7165ceca5" providerId="LiveId" clId="{8DD29A07-F69E-4FFD-B54A-6BC462BD4107}" dt="2019-05-23T12:31:43.056" v="235" actId="1076"/>
          <ac:picMkLst>
            <pc:docMk/>
            <pc:sldMk cId="2426820262" sldId="261"/>
            <ac:picMk id="8" creationId="{94BB1EDA-8315-491A-BB62-987FE01B2442}"/>
          </ac:picMkLst>
        </pc:picChg>
        <pc:picChg chg="add del mod">
          <ac:chgData name="Jonatan Baumgartner" userId="024b19b7165ceca5" providerId="LiveId" clId="{8DD29A07-F69E-4FFD-B54A-6BC462BD4107}" dt="2019-05-23T12:31:44.580" v="236" actId="1076"/>
          <ac:picMkLst>
            <pc:docMk/>
            <pc:sldMk cId="2426820262" sldId="261"/>
            <ac:picMk id="10" creationId="{2E2AE398-09F2-43D3-B487-A7EE5D8B44D2}"/>
          </ac:picMkLst>
        </pc:picChg>
        <pc:picChg chg="add mod">
          <ac:chgData name="Jonatan Baumgartner" userId="024b19b7165ceca5" providerId="LiveId" clId="{8DD29A07-F69E-4FFD-B54A-6BC462BD4107}" dt="2019-05-27T14:06:26.703" v="1298" actId="1076"/>
          <ac:picMkLst>
            <pc:docMk/>
            <pc:sldMk cId="2426820262" sldId="261"/>
            <ac:picMk id="12" creationId="{54CEC0AC-BBC3-4806-996E-D4E11F9DC3EE}"/>
          </ac:picMkLst>
        </pc:picChg>
        <pc:picChg chg="add mod">
          <ac:chgData name="Jonatan Baumgartner" userId="024b19b7165ceca5" providerId="LiveId" clId="{8DD29A07-F69E-4FFD-B54A-6BC462BD4107}" dt="2019-05-23T12:31:38.620" v="233" actId="1076"/>
          <ac:picMkLst>
            <pc:docMk/>
            <pc:sldMk cId="2426820262" sldId="261"/>
            <ac:picMk id="14" creationId="{7598490C-1C7F-4123-BF89-CC89858E80B5}"/>
          </ac:picMkLst>
        </pc:picChg>
        <pc:picChg chg="add del mod">
          <ac:chgData name="Jonatan Baumgartner" userId="024b19b7165ceca5" providerId="LiveId" clId="{8DD29A07-F69E-4FFD-B54A-6BC462BD4107}" dt="2019-05-23T12:31:35.089" v="232" actId="478"/>
          <ac:picMkLst>
            <pc:docMk/>
            <pc:sldMk cId="2426820262" sldId="261"/>
            <ac:picMk id="16" creationId="{CD431F9D-4BB2-4E60-9FE8-CD3BEBBD81E7}"/>
          </ac:picMkLst>
        </pc:picChg>
        <pc:picChg chg="add mod">
          <ac:chgData name="Jonatan Baumgartner" userId="024b19b7165ceca5" providerId="LiveId" clId="{8DD29A07-F69E-4FFD-B54A-6BC462BD4107}" dt="2019-05-23T12:36:41.043" v="403" actId="1076"/>
          <ac:picMkLst>
            <pc:docMk/>
            <pc:sldMk cId="2426820262" sldId="261"/>
            <ac:picMk id="18" creationId="{569B37AA-2C29-4805-8721-DF8713138314}"/>
          </ac:picMkLst>
        </pc:picChg>
      </pc:sldChg>
      <pc:sldChg chg="addSp delSp modSp modNotesTx">
        <pc:chgData name="Jonatan Baumgartner" userId="024b19b7165ceca5" providerId="LiveId" clId="{8DD29A07-F69E-4FFD-B54A-6BC462BD4107}" dt="2019-06-06T13:20:18.087" v="1587" actId="1038"/>
        <pc:sldMkLst>
          <pc:docMk/>
          <pc:sldMk cId="1886546201" sldId="262"/>
        </pc:sldMkLst>
        <pc:spChg chg="mod">
          <ac:chgData name="Jonatan Baumgartner" userId="024b19b7165ceca5" providerId="LiveId" clId="{8DD29A07-F69E-4FFD-B54A-6BC462BD4107}" dt="2019-05-23T12:33:29.093" v="360" actId="20577"/>
          <ac:spMkLst>
            <pc:docMk/>
            <pc:sldMk cId="1886546201" sldId="262"/>
            <ac:spMk id="3" creationId="{31CB3B89-AF68-4294-9DE4-22DE83A8A365}"/>
          </ac:spMkLst>
        </pc:spChg>
        <pc:spChg chg="add mod">
          <ac:chgData name="Jonatan Baumgartner" userId="024b19b7165ceca5" providerId="LiveId" clId="{8DD29A07-F69E-4FFD-B54A-6BC462BD4107}" dt="2019-05-23T12:34:56.786" v="392" actId="20577"/>
          <ac:spMkLst>
            <pc:docMk/>
            <pc:sldMk cId="1886546201" sldId="262"/>
            <ac:spMk id="11" creationId="{31F28862-ED7A-4D5F-923D-6AE98FB87801}"/>
          </ac:spMkLst>
        </pc:spChg>
        <pc:picChg chg="mod">
          <ac:chgData name="Jonatan Baumgartner" userId="024b19b7165ceca5" providerId="LiveId" clId="{8DD29A07-F69E-4FFD-B54A-6BC462BD4107}" dt="2019-06-06T13:20:18.087" v="1587" actId="1038"/>
          <ac:picMkLst>
            <pc:docMk/>
            <pc:sldMk cId="1886546201" sldId="262"/>
            <ac:picMk id="5" creationId="{A920D4F4-B4CE-4E8C-9B2F-F1E91964C177}"/>
          </ac:picMkLst>
        </pc:picChg>
        <pc:picChg chg="add del mod">
          <ac:chgData name="Jonatan Baumgartner" userId="024b19b7165ceca5" providerId="LiveId" clId="{8DD29A07-F69E-4FFD-B54A-6BC462BD4107}" dt="2019-05-23T12:33:11.535" v="318"/>
          <ac:picMkLst>
            <pc:docMk/>
            <pc:sldMk cId="1886546201" sldId="262"/>
            <ac:picMk id="6" creationId="{5DF4E7FF-01A5-4C22-AD33-99DDFFB1D0B8}"/>
          </ac:picMkLst>
        </pc:picChg>
        <pc:picChg chg="add mod">
          <ac:chgData name="Jonatan Baumgartner" userId="024b19b7165ceca5" providerId="LiveId" clId="{8DD29A07-F69E-4FFD-B54A-6BC462BD4107}" dt="2019-05-23T12:33:56.018" v="366" actId="1076"/>
          <ac:picMkLst>
            <pc:docMk/>
            <pc:sldMk cId="1886546201" sldId="262"/>
            <ac:picMk id="7" creationId="{CDB0E7D8-59CB-4341-B38F-FEA3C44C664E}"/>
          </ac:picMkLst>
        </pc:picChg>
        <pc:picChg chg="add del">
          <ac:chgData name="Jonatan Baumgartner" userId="024b19b7165ceca5" providerId="LiveId" clId="{8DD29A07-F69E-4FFD-B54A-6BC462BD4107}" dt="2019-05-23T12:33:44.600" v="362"/>
          <ac:picMkLst>
            <pc:docMk/>
            <pc:sldMk cId="1886546201" sldId="262"/>
            <ac:picMk id="8" creationId="{14F33C43-B396-4AD3-876E-20CE05D420AA}"/>
          </ac:picMkLst>
        </pc:picChg>
        <pc:picChg chg="add mod">
          <ac:chgData name="Jonatan Baumgartner" userId="024b19b7165ceca5" providerId="LiveId" clId="{8DD29A07-F69E-4FFD-B54A-6BC462BD4107}" dt="2019-05-23T12:33:54.561" v="365" actId="1076"/>
          <ac:picMkLst>
            <pc:docMk/>
            <pc:sldMk cId="1886546201" sldId="262"/>
            <ac:picMk id="10" creationId="{A84D58A5-3DEA-491A-87E9-9816CFB8CFA6}"/>
          </ac:picMkLst>
        </pc:picChg>
      </pc:sldChg>
      <pc:sldChg chg="addSp modSp modNotesTx">
        <pc:chgData name="Jonatan Baumgartner" userId="024b19b7165ceca5" providerId="LiveId" clId="{8DD29A07-F69E-4FFD-B54A-6BC462BD4107}" dt="2019-05-27T14:26:22.884" v="1530" actId="732"/>
        <pc:sldMkLst>
          <pc:docMk/>
          <pc:sldMk cId="4146537972" sldId="263"/>
        </pc:sldMkLst>
        <pc:spChg chg="mod">
          <ac:chgData name="Jonatan Baumgartner" userId="024b19b7165ceca5" providerId="LiveId" clId="{8DD29A07-F69E-4FFD-B54A-6BC462BD4107}" dt="2019-05-23T12:37:27.618" v="501" actId="20577"/>
          <ac:spMkLst>
            <pc:docMk/>
            <pc:sldMk cId="4146537972" sldId="263"/>
            <ac:spMk id="3" creationId="{487E4A36-F4C3-4A45-B710-D6A6D6B4A38D}"/>
          </ac:spMkLst>
        </pc:spChg>
        <pc:spChg chg="add mod">
          <ac:chgData name="Jonatan Baumgartner" userId="024b19b7165ceca5" providerId="LiveId" clId="{8DD29A07-F69E-4FFD-B54A-6BC462BD4107}" dt="2019-05-23T12:37:53.666" v="517" actId="20577"/>
          <ac:spMkLst>
            <pc:docMk/>
            <pc:sldMk cId="4146537972" sldId="263"/>
            <ac:spMk id="5" creationId="{BFE029F2-E66C-48FE-91C8-11B60404AA8B}"/>
          </ac:spMkLst>
        </pc:spChg>
        <pc:spChg chg="add mod">
          <ac:chgData name="Jonatan Baumgartner" userId="024b19b7165ceca5" providerId="LiveId" clId="{8DD29A07-F69E-4FFD-B54A-6BC462BD4107}" dt="2019-05-23T12:38:11.560" v="535" actId="20577"/>
          <ac:spMkLst>
            <pc:docMk/>
            <pc:sldMk cId="4146537972" sldId="263"/>
            <ac:spMk id="6" creationId="{4E01AED5-9B66-4DF5-A5DE-0FFB6BB1404F}"/>
          </ac:spMkLst>
        </pc:spChg>
        <pc:picChg chg="mod modCrop">
          <ac:chgData name="Jonatan Baumgartner" userId="024b19b7165ceca5" providerId="LiveId" clId="{8DD29A07-F69E-4FFD-B54A-6BC462BD4107}" dt="2019-05-27T14:26:22.884" v="1530" actId="732"/>
          <ac:picMkLst>
            <pc:docMk/>
            <pc:sldMk cId="4146537972" sldId="263"/>
            <ac:picMk id="8" creationId="{AE6F2B6F-2F99-4841-B35F-AE6B569D27E6}"/>
          </ac:picMkLst>
        </pc:picChg>
      </pc:sldChg>
      <pc:sldChg chg="modSp modNotesTx">
        <pc:chgData name="Jonatan Baumgartner" userId="024b19b7165ceca5" providerId="LiveId" clId="{8DD29A07-F69E-4FFD-B54A-6BC462BD4107}" dt="2019-05-27T14:20:23.138" v="1528" actId="20577"/>
        <pc:sldMkLst>
          <pc:docMk/>
          <pc:sldMk cId="28644415" sldId="264"/>
        </pc:sldMkLst>
        <pc:spChg chg="mod">
          <ac:chgData name="Jonatan Baumgartner" userId="024b19b7165ceca5" providerId="LiveId" clId="{8DD29A07-F69E-4FFD-B54A-6BC462BD4107}" dt="2019-05-27T14:20:23.138" v="1528" actId="20577"/>
          <ac:spMkLst>
            <pc:docMk/>
            <pc:sldMk cId="28644415" sldId="264"/>
            <ac:spMk id="3" creationId="{7A7DC1A5-3566-485F-A221-54EE65975323}"/>
          </ac:spMkLst>
        </pc:spChg>
      </pc:sldChg>
      <pc:sldChg chg="modNotesTx">
        <pc:chgData name="Jonatan Baumgartner" userId="024b19b7165ceca5" providerId="LiveId" clId="{8DD29A07-F69E-4FFD-B54A-6BC462BD4107}" dt="2019-05-27T13:30:29.553" v="961" actId="20577"/>
        <pc:sldMkLst>
          <pc:docMk/>
          <pc:sldMk cId="3988996474" sldId="265"/>
        </pc:sldMkLst>
      </pc:sldChg>
      <pc:sldChg chg="modNotesTx">
        <pc:chgData name="Jonatan Baumgartner" userId="024b19b7165ceca5" providerId="LiveId" clId="{8DD29A07-F69E-4FFD-B54A-6BC462BD4107}" dt="2019-05-27T13:30:23.067" v="957" actId="20577"/>
        <pc:sldMkLst>
          <pc:docMk/>
          <pc:sldMk cId="3274879788" sldId="266"/>
        </pc:sldMkLst>
      </pc:sldChg>
      <pc:sldChg chg="modSp modNotesTx">
        <pc:chgData name="Jonatan Baumgartner" userId="024b19b7165ceca5" providerId="LiveId" clId="{8DD29A07-F69E-4FFD-B54A-6BC462BD4107}" dt="2019-05-27T13:30:01.708" v="942" actId="20577"/>
        <pc:sldMkLst>
          <pc:docMk/>
          <pc:sldMk cId="3865410514" sldId="268"/>
        </pc:sldMkLst>
        <pc:spChg chg="mod">
          <ac:chgData name="Jonatan Baumgartner" userId="024b19b7165ceca5" providerId="LiveId" clId="{8DD29A07-F69E-4FFD-B54A-6BC462BD4107}" dt="2019-05-23T12:40:44.352" v="856" actId="20577"/>
          <ac:spMkLst>
            <pc:docMk/>
            <pc:sldMk cId="3865410514" sldId="268"/>
            <ac:spMk id="3" creationId="{DB7B2333-F51E-494E-A446-37B19FCB880A}"/>
          </ac:spMkLst>
        </pc:spChg>
      </pc:sldChg>
      <pc:sldChg chg="addSp delSp modSp mod setBg">
        <pc:chgData name="Jonatan Baumgartner" userId="024b19b7165ceca5" providerId="LiveId" clId="{8DD29A07-F69E-4FFD-B54A-6BC462BD4107}" dt="2019-05-27T13:47:14.860" v="1249" actId="478"/>
        <pc:sldMkLst>
          <pc:docMk/>
          <pc:sldMk cId="962076351" sldId="269"/>
        </pc:sldMkLst>
        <pc:spChg chg="mod">
          <ac:chgData name="Jonatan Baumgartner" userId="024b19b7165ceca5" providerId="LiveId" clId="{8DD29A07-F69E-4FFD-B54A-6BC462BD4107}" dt="2019-05-27T13:47:07.840" v="1248" actId="26606"/>
          <ac:spMkLst>
            <pc:docMk/>
            <pc:sldMk cId="962076351" sldId="269"/>
            <ac:spMk id="2" creationId="{D1F4EFF6-9C21-4B5A-907F-55F4A4B226DD}"/>
          </ac:spMkLst>
        </pc:spChg>
        <pc:spChg chg="del">
          <ac:chgData name="Jonatan Baumgartner" userId="024b19b7165ceca5" providerId="LiveId" clId="{8DD29A07-F69E-4FFD-B54A-6BC462BD4107}" dt="2019-05-27T13:46:08.904" v="1244" actId="931"/>
          <ac:spMkLst>
            <pc:docMk/>
            <pc:sldMk cId="962076351" sldId="269"/>
            <ac:spMk id="3" creationId="{C1F7E975-4C95-4B58-AB18-F3AC70E88B9C}"/>
          </ac:spMkLst>
        </pc:spChg>
        <pc:spChg chg="mod">
          <ac:chgData name="Jonatan Baumgartner" userId="024b19b7165ceca5" providerId="LiveId" clId="{8DD29A07-F69E-4FFD-B54A-6BC462BD4107}" dt="2019-05-27T13:47:07.840" v="1248" actId="26606"/>
          <ac:spMkLst>
            <pc:docMk/>
            <pc:sldMk cId="962076351" sldId="269"/>
            <ac:spMk id="4" creationId="{48F9EDFC-2518-41D3-BDA4-EBDD15D2B0F3}"/>
          </ac:spMkLst>
        </pc:spChg>
        <pc:spChg chg="add del mod">
          <ac:chgData name="Jonatan Baumgartner" userId="024b19b7165ceca5" providerId="LiveId" clId="{8DD29A07-F69E-4FFD-B54A-6BC462BD4107}" dt="2019-05-27T13:47:14.860" v="1249" actId="478"/>
          <ac:spMkLst>
            <pc:docMk/>
            <pc:sldMk cId="962076351" sldId="269"/>
            <ac:spMk id="7" creationId="{86912E69-673C-422D-8DE9-AE444386EDE8}"/>
          </ac:spMkLst>
        </pc:spChg>
        <pc:spChg chg="add">
          <ac:chgData name="Jonatan Baumgartner" userId="024b19b7165ceca5" providerId="LiveId" clId="{8DD29A07-F69E-4FFD-B54A-6BC462BD4107}" dt="2019-05-27T13:47:07.840" v="1248" actId="26606"/>
          <ac:spMkLst>
            <pc:docMk/>
            <pc:sldMk cId="962076351" sldId="269"/>
            <ac:spMk id="12" creationId="{077D6507-8E8D-40E1-A7B9-63012EF9492F}"/>
          </ac:spMkLst>
        </pc:spChg>
        <pc:picChg chg="add mod ord">
          <ac:chgData name="Jonatan Baumgartner" userId="024b19b7165ceca5" providerId="LiveId" clId="{8DD29A07-F69E-4FFD-B54A-6BC462BD4107}" dt="2019-05-27T13:47:07.840" v="1248" actId="26606"/>
          <ac:picMkLst>
            <pc:docMk/>
            <pc:sldMk cId="962076351" sldId="269"/>
            <ac:picMk id="6" creationId="{ABFCB05D-ACDE-4335-8927-E0E844D4AFDE}"/>
          </ac:picMkLst>
        </pc:picChg>
      </pc:sldChg>
    </pc:docChg>
  </pc:docChgLst>
  <pc:docChgLst>
    <pc:chgData name="Jonatan Baumgartner" userId="024b19b7165ceca5" providerId="LiveId" clId="{3AECE007-9BC5-453E-BEF1-D8A76A0A6501}"/>
    <pc:docChg chg="undo custSel mod addSld modSld sldOrd">
      <pc:chgData name="Jonatan Baumgartner" userId="024b19b7165ceca5" providerId="LiveId" clId="{3AECE007-9BC5-453E-BEF1-D8A76A0A6501}" dt="2019-05-26T07:46:19.969" v="1305" actId="1076"/>
      <pc:docMkLst>
        <pc:docMk/>
      </pc:docMkLst>
      <pc:sldChg chg="addSp delSp modSp mod setBg">
        <pc:chgData name="Jonatan Baumgartner" userId="024b19b7165ceca5" providerId="LiveId" clId="{3AECE007-9BC5-453E-BEF1-D8A76A0A6501}" dt="2019-05-18T12:37:24.004" v="1276" actId="6549"/>
        <pc:sldMkLst>
          <pc:docMk/>
          <pc:sldMk cId="1129304275" sldId="256"/>
        </pc:sldMkLst>
        <pc:spChg chg="mod">
          <ac:chgData name="Jonatan Baumgartner" userId="024b19b7165ceca5" providerId="LiveId" clId="{3AECE007-9BC5-453E-BEF1-D8A76A0A6501}" dt="2019-05-18T12:37:11.227" v="1269" actId="26606"/>
          <ac:spMkLst>
            <pc:docMk/>
            <pc:sldMk cId="1129304275" sldId="256"/>
            <ac:spMk id="2" creationId="{99BDA3BE-FFA3-4E74-AEB0-F098E168F743}"/>
          </ac:spMkLst>
        </pc:spChg>
        <pc:spChg chg="mod">
          <ac:chgData name="Jonatan Baumgartner" userId="024b19b7165ceca5" providerId="LiveId" clId="{3AECE007-9BC5-453E-BEF1-D8A76A0A6501}" dt="2019-05-18T12:37:24.004" v="1276" actId="6549"/>
          <ac:spMkLst>
            <pc:docMk/>
            <pc:sldMk cId="1129304275" sldId="256"/>
            <ac:spMk id="3" creationId="{0A6A63DF-88AB-43DD-B0CD-41CB8659734A}"/>
          </ac:spMkLst>
        </pc:spChg>
        <pc:spChg chg="add">
          <ac:chgData name="Jonatan Baumgartner" userId="024b19b7165ceca5" providerId="LiveId" clId="{3AECE007-9BC5-453E-BEF1-D8A76A0A6501}" dt="2019-05-18T12:37:11.227" v="1269" actId="26606"/>
          <ac:spMkLst>
            <pc:docMk/>
            <pc:sldMk cId="1129304275" sldId="256"/>
            <ac:spMk id="5" creationId="{71836F97-3631-4F72-8A9F-CDAFD3D7CE73}"/>
          </ac:spMkLst>
        </pc:spChg>
        <pc:spChg chg="add del">
          <ac:chgData name="Jonatan Baumgartner" userId="024b19b7165ceca5" providerId="LiveId" clId="{3AECE007-9BC5-453E-BEF1-D8A76A0A6501}" dt="2019-05-18T12:36:50.967" v="1266" actId="26606"/>
          <ac:spMkLst>
            <pc:docMk/>
            <pc:sldMk cId="1129304275" sldId="256"/>
            <ac:spMk id="8" creationId="{E770CA6A-B3B0-4826-A91F-B2B1F8922026}"/>
          </ac:spMkLst>
        </pc:spChg>
        <pc:picChg chg="add del">
          <ac:chgData name="Jonatan Baumgartner" userId="024b19b7165ceca5" providerId="LiveId" clId="{3AECE007-9BC5-453E-BEF1-D8A76A0A6501}" dt="2019-05-18T12:37:02.572" v="1268" actId="26606"/>
          <ac:picMkLst>
            <pc:docMk/>
            <pc:sldMk cId="1129304275" sldId="256"/>
            <ac:picMk id="7" creationId="{CAF78D0B-96C9-4A6E-8AB1-FB6B310597E2}"/>
          </ac:picMkLst>
        </pc:picChg>
        <pc:picChg chg="add del">
          <ac:chgData name="Jonatan Baumgartner" userId="024b19b7165ceca5" providerId="LiveId" clId="{3AECE007-9BC5-453E-BEF1-D8A76A0A6501}" dt="2019-05-18T12:36:50.967" v="1266" actId="26606"/>
          <ac:picMkLst>
            <pc:docMk/>
            <pc:sldMk cId="1129304275" sldId="256"/>
            <ac:picMk id="12" creationId="{1840A608-84A3-4CEC-BE1B-7A9717769D6F}"/>
          </ac:picMkLst>
        </pc:picChg>
        <pc:cxnChg chg="add">
          <ac:chgData name="Jonatan Baumgartner" userId="024b19b7165ceca5" providerId="LiveId" clId="{3AECE007-9BC5-453E-BEF1-D8A76A0A6501}" dt="2019-05-18T12:37:11.227" v="1269" actId="26606"/>
          <ac:cxnSpMkLst>
            <pc:docMk/>
            <pc:sldMk cId="1129304275" sldId="256"/>
            <ac:cxnSpMk id="6" creationId="{182B97DB-6349-4445-984C-90FE26D6D3AF}"/>
          </ac:cxnSpMkLst>
        </pc:cxnChg>
        <pc:cxnChg chg="add del">
          <ac:chgData name="Jonatan Baumgartner" userId="024b19b7165ceca5" providerId="LiveId" clId="{3AECE007-9BC5-453E-BEF1-D8A76A0A6501}" dt="2019-05-18T12:36:50.967" v="1266" actId="26606"/>
          <ac:cxnSpMkLst>
            <pc:docMk/>
            <pc:sldMk cId="1129304275" sldId="256"/>
            <ac:cxnSpMk id="10" creationId="{6FE641DB-A503-41DE-ACA6-36B41C6C2BE9}"/>
          </ac:cxnSpMkLst>
        </pc:cxnChg>
      </pc:sldChg>
      <pc:sldChg chg="addSp delSp modSp add mod setBg setClrOvrMap delDesignElem modNotesTx">
        <pc:chgData name="Jonatan Baumgartner" userId="024b19b7165ceca5" providerId="LiveId" clId="{3AECE007-9BC5-453E-BEF1-D8A76A0A6501}" dt="2019-05-18T12:25:20.652" v="538" actId="20577"/>
        <pc:sldMkLst>
          <pc:docMk/>
          <pc:sldMk cId="760053050" sldId="257"/>
        </pc:sldMkLst>
        <pc:spChg chg="mod">
          <ac:chgData name="Jonatan Baumgartner" userId="024b19b7165ceca5" providerId="LiveId" clId="{3AECE007-9BC5-453E-BEF1-D8A76A0A6501}" dt="2019-05-18T12:18:52.585" v="290" actId="26606"/>
          <ac:spMkLst>
            <pc:docMk/>
            <pc:sldMk cId="760053050" sldId="257"/>
            <ac:spMk id="2" creationId="{37BF9546-BE62-4F83-8241-8FA9B29F4E90}"/>
          </ac:spMkLst>
        </pc:spChg>
        <pc:spChg chg="add del mod">
          <ac:chgData name="Jonatan Baumgartner" userId="024b19b7165ceca5" providerId="LiveId" clId="{3AECE007-9BC5-453E-BEF1-D8A76A0A6501}" dt="2019-05-18T12:18:52.585" v="290" actId="26606"/>
          <ac:spMkLst>
            <pc:docMk/>
            <pc:sldMk cId="760053050" sldId="257"/>
            <ac:spMk id="3" creationId="{EE4D4814-B292-4403-A0D4-ACF9C3C5B168}"/>
          </ac:spMkLst>
        </pc:spChg>
        <pc:spChg chg="add del">
          <ac:chgData name="Jonatan Baumgartner" userId="024b19b7165ceca5" providerId="LiveId" clId="{3AECE007-9BC5-453E-BEF1-D8A76A0A6501}" dt="2019-05-18T12:18:48.961" v="283" actId="26606"/>
          <ac:spMkLst>
            <pc:docMk/>
            <pc:sldMk cId="760053050" sldId="257"/>
            <ac:spMk id="8" creationId="{637BD688-14A6-4B96-B8A2-3CD81C054FCE}"/>
          </ac:spMkLst>
        </pc:spChg>
        <pc:spChg chg="add del">
          <ac:chgData name="Jonatan Baumgartner" userId="024b19b7165ceca5" providerId="LiveId" clId="{3AECE007-9BC5-453E-BEF1-D8A76A0A6501}" dt="2019-05-18T12:18:45.562" v="281" actId="26606"/>
          <ac:spMkLst>
            <pc:docMk/>
            <pc:sldMk cId="760053050" sldId="257"/>
            <ac:spMk id="10" creationId="{E7B84DB5-0A8D-419E-AE86-8602321D3371}"/>
          </ac:spMkLst>
        </pc:spChg>
        <pc:spChg chg="add del">
          <ac:chgData name="Jonatan Baumgartner" userId="024b19b7165ceca5" providerId="LiveId" clId="{3AECE007-9BC5-453E-BEF1-D8A76A0A6501}" dt="2019-05-18T12:18:48.961" v="283" actId="26606"/>
          <ac:spMkLst>
            <pc:docMk/>
            <pc:sldMk cId="760053050" sldId="257"/>
            <ac:spMk id="14" creationId="{B7B2544F-CA5E-40F6-9525-716A90C83FC5}"/>
          </ac:spMkLst>
        </pc:spChg>
        <pc:spChg chg="add del">
          <ac:chgData name="Jonatan Baumgartner" userId="024b19b7165ceca5" providerId="LiveId" clId="{3AECE007-9BC5-453E-BEF1-D8A76A0A6501}" dt="2019-05-18T12:18:48.961" v="283" actId="26606"/>
          <ac:spMkLst>
            <pc:docMk/>
            <pc:sldMk cId="760053050" sldId="257"/>
            <ac:spMk id="16" creationId="{EE4D4814-B292-4403-A0D4-ACF9C3C5B168}"/>
          </ac:spMkLst>
        </pc:spChg>
        <pc:spChg chg="add del">
          <ac:chgData name="Jonatan Baumgartner" userId="024b19b7165ceca5" providerId="LiveId" clId="{3AECE007-9BC5-453E-BEF1-D8A76A0A6501}" dt="2019-05-18T12:18:50.100" v="285" actId="26606"/>
          <ac:spMkLst>
            <pc:docMk/>
            <pc:sldMk cId="760053050" sldId="257"/>
            <ac:spMk id="18" creationId="{EE4D4814-B292-4403-A0D4-ACF9C3C5B168}"/>
          </ac:spMkLst>
        </pc:spChg>
        <pc:spChg chg="add del">
          <ac:chgData name="Jonatan Baumgartner" userId="024b19b7165ceca5" providerId="LiveId" clId="{3AECE007-9BC5-453E-BEF1-D8A76A0A6501}" dt="2019-05-18T12:18:51.463" v="287" actId="26606"/>
          <ac:spMkLst>
            <pc:docMk/>
            <pc:sldMk cId="760053050" sldId="257"/>
            <ac:spMk id="20" creationId="{637BD688-14A6-4B96-B8A2-3CD81C054FCE}"/>
          </ac:spMkLst>
        </pc:spChg>
        <pc:spChg chg="add del">
          <ac:chgData name="Jonatan Baumgartner" userId="024b19b7165ceca5" providerId="LiveId" clId="{3AECE007-9BC5-453E-BEF1-D8A76A0A6501}" dt="2019-05-18T12:18:51.463" v="287" actId="26606"/>
          <ac:spMkLst>
            <pc:docMk/>
            <pc:sldMk cId="760053050" sldId="257"/>
            <ac:spMk id="21" creationId="{B7B2544F-CA5E-40F6-9525-716A90C83FC5}"/>
          </ac:spMkLst>
        </pc:spChg>
        <pc:spChg chg="add del">
          <ac:chgData name="Jonatan Baumgartner" userId="024b19b7165ceca5" providerId="LiveId" clId="{3AECE007-9BC5-453E-BEF1-D8A76A0A6501}" dt="2019-05-18T12:18:51.463" v="287" actId="26606"/>
          <ac:spMkLst>
            <pc:docMk/>
            <pc:sldMk cId="760053050" sldId="257"/>
            <ac:spMk id="23" creationId="{EE4D4814-B292-4403-A0D4-ACF9C3C5B168}"/>
          </ac:spMkLst>
        </pc:spChg>
        <pc:spChg chg="add del">
          <ac:chgData name="Jonatan Baumgartner" userId="024b19b7165ceca5" providerId="LiveId" clId="{3AECE007-9BC5-453E-BEF1-D8A76A0A6501}" dt="2019-05-18T12:18:52.551" v="289" actId="26606"/>
          <ac:spMkLst>
            <pc:docMk/>
            <pc:sldMk cId="760053050" sldId="257"/>
            <ac:spMk id="25" creationId="{26A3F16E-CC60-4737-8CBB-9568A351D30B}"/>
          </ac:spMkLst>
        </pc:spChg>
        <pc:spChg chg="add del">
          <ac:chgData name="Jonatan Baumgartner" userId="024b19b7165ceca5" providerId="LiveId" clId="{3AECE007-9BC5-453E-BEF1-D8A76A0A6501}" dt="2019-05-18T12:18:52.551" v="289" actId="26606"/>
          <ac:spMkLst>
            <pc:docMk/>
            <pc:sldMk cId="760053050" sldId="257"/>
            <ac:spMk id="26" creationId="{C0DABE73-66EA-42B0-AB0A-9FB1C0AD7AEB}"/>
          </ac:spMkLst>
        </pc:spChg>
        <pc:spChg chg="add del">
          <ac:chgData name="Jonatan Baumgartner" userId="024b19b7165ceca5" providerId="LiveId" clId="{3AECE007-9BC5-453E-BEF1-D8A76A0A6501}" dt="2019-05-18T12:18:52.551" v="289" actId="26606"/>
          <ac:spMkLst>
            <pc:docMk/>
            <pc:sldMk cId="760053050" sldId="257"/>
            <ac:spMk id="28" creationId="{EE4D4814-B292-4403-A0D4-ACF9C3C5B168}"/>
          </ac:spMkLst>
        </pc:spChg>
        <pc:spChg chg="add del">
          <ac:chgData name="Jonatan Baumgartner" userId="024b19b7165ceca5" providerId="LiveId" clId="{3AECE007-9BC5-453E-BEF1-D8A76A0A6501}" dt="2019-05-18T12:21:52.115" v="312"/>
          <ac:spMkLst>
            <pc:docMk/>
            <pc:sldMk cId="760053050" sldId="257"/>
            <ac:spMk id="30" creationId="{637BD688-14A6-4B96-B8A2-3CD81C054FCE}"/>
          </ac:spMkLst>
        </pc:spChg>
        <pc:spChg chg="add del">
          <ac:chgData name="Jonatan Baumgartner" userId="024b19b7165ceca5" providerId="LiveId" clId="{3AECE007-9BC5-453E-BEF1-D8A76A0A6501}" dt="2019-05-18T12:21:52.115" v="312"/>
          <ac:spMkLst>
            <pc:docMk/>
            <pc:sldMk cId="760053050" sldId="257"/>
            <ac:spMk id="31" creationId="{B7B2544F-CA5E-40F6-9525-716A90C83FC5}"/>
          </ac:spMkLst>
        </pc:spChg>
        <pc:spChg chg="add">
          <ac:chgData name="Jonatan Baumgartner" userId="024b19b7165ceca5" providerId="LiveId" clId="{3AECE007-9BC5-453E-BEF1-D8A76A0A6501}" dt="2019-05-18T12:18:52.585" v="290" actId="26606"/>
          <ac:spMkLst>
            <pc:docMk/>
            <pc:sldMk cId="760053050" sldId="257"/>
            <ac:spMk id="33" creationId="{EE4D4814-B292-4403-A0D4-ACF9C3C5B168}"/>
          </ac:spMkLst>
        </pc:spChg>
        <pc:graphicFrameChg chg="add del">
          <ac:chgData name="Jonatan Baumgartner" userId="024b19b7165ceca5" providerId="LiveId" clId="{3AECE007-9BC5-453E-BEF1-D8A76A0A6501}" dt="2019-05-18T12:18:45.562" v="281" actId="26606"/>
          <ac:graphicFrameMkLst>
            <pc:docMk/>
            <pc:sldMk cId="760053050" sldId="257"/>
            <ac:graphicFrameMk id="5" creationId="{4649257D-89A6-4467-84C5-4C116B091F42}"/>
          </ac:graphicFrameMkLst>
        </pc:graphicFrameChg>
        <pc:picChg chg="add del">
          <ac:chgData name="Jonatan Baumgartner" userId="024b19b7165ceca5" providerId="LiveId" clId="{3AECE007-9BC5-453E-BEF1-D8A76A0A6501}" dt="2019-05-18T12:18:50.100" v="285" actId="26606"/>
          <ac:picMkLst>
            <pc:docMk/>
            <pc:sldMk cId="760053050" sldId="257"/>
            <ac:picMk id="7" creationId="{6CADB925-236E-4151-A29D-9974B145FDAC}"/>
          </ac:picMkLst>
        </pc:picChg>
        <pc:picChg chg="add del">
          <ac:chgData name="Jonatan Baumgartner" userId="024b19b7165ceca5" providerId="LiveId" clId="{3AECE007-9BC5-453E-BEF1-D8A76A0A6501}" dt="2019-05-18T12:18:45.562" v="281" actId="26606"/>
          <ac:picMkLst>
            <pc:docMk/>
            <pc:sldMk cId="760053050" sldId="257"/>
            <ac:picMk id="12" creationId="{A310B53C-4645-458E-8BE8-FAF1D5E69BE1}"/>
          </ac:picMkLst>
        </pc:picChg>
        <pc:picChg chg="add del">
          <ac:chgData name="Jonatan Baumgartner" userId="024b19b7165ceca5" providerId="LiveId" clId="{3AECE007-9BC5-453E-BEF1-D8A76A0A6501}" dt="2019-05-18T12:18:48.961" v="283" actId="26606"/>
          <ac:picMkLst>
            <pc:docMk/>
            <pc:sldMk cId="760053050" sldId="257"/>
            <ac:picMk id="15" creationId="{757AB653-403A-4C29-A765-2D5A9A91CA46}"/>
          </ac:picMkLst>
        </pc:picChg>
        <pc:picChg chg="add del">
          <ac:chgData name="Jonatan Baumgartner" userId="024b19b7165ceca5" providerId="LiveId" clId="{3AECE007-9BC5-453E-BEF1-D8A76A0A6501}" dt="2019-05-18T12:18:51.463" v="287" actId="26606"/>
          <ac:picMkLst>
            <pc:docMk/>
            <pc:sldMk cId="760053050" sldId="257"/>
            <ac:picMk id="22" creationId="{757AB653-403A-4C29-A765-2D5A9A91CA46}"/>
          </ac:picMkLst>
        </pc:picChg>
        <pc:picChg chg="add del">
          <ac:chgData name="Jonatan Baumgartner" userId="024b19b7165ceca5" providerId="LiveId" clId="{3AECE007-9BC5-453E-BEF1-D8A76A0A6501}" dt="2019-05-18T12:18:52.551" v="289" actId="26606"/>
          <ac:picMkLst>
            <pc:docMk/>
            <pc:sldMk cId="760053050" sldId="257"/>
            <ac:picMk id="27" creationId="{E9149531-1AF5-4EA1-8D06-DDF13515EDD1}"/>
          </ac:picMkLst>
        </pc:picChg>
        <pc:picChg chg="add del">
          <ac:chgData name="Jonatan Baumgartner" userId="024b19b7165ceca5" providerId="LiveId" clId="{3AECE007-9BC5-453E-BEF1-D8A76A0A6501}" dt="2019-05-18T12:21:52.115" v="312"/>
          <ac:picMkLst>
            <pc:docMk/>
            <pc:sldMk cId="760053050" sldId="257"/>
            <ac:picMk id="32" creationId="{757AB653-403A-4C29-A765-2D5A9A91CA46}"/>
          </ac:picMkLst>
        </pc:picChg>
      </pc:sldChg>
      <pc:sldChg chg="modSp add modNotesTx">
        <pc:chgData name="Jonatan Baumgartner" userId="024b19b7165ceca5" providerId="LiveId" clId="{3AECE007-9BC5-453E-BEF1-D8A76A0A6501}" dt="2019-05-18T12:25:54.372" v="644" actId="20577"/>
        <pc:sldMkLst>
          <pc:docMk/>
          <pc:sldMk cId="2247072545" sldId="258"/>
        </pc:sldMkLst>
        <pc:spChg chg="mod">
          <ac:chgData name="Jonatan Baumgartner" userId="024b19b7165ceca5" providerId="LiveId" clId="{3AECE007-9BC5-453E-BEF1-D8A76A0A6501}" dt="2019-05-18T12:19:17.124" v="303" actId="20577"/>
          <ac:spMkLst>
            <pc:docMk/>
            <pc:sldMk cId="2247072545" sldId="258"/>
            <ac:spMk id="2" creationId="{7A88BB27-D0A2-49EB-9495-A60CC4655AEA}"/>
          </ac:spMkLst>
        </pc:spChg>
      </pc:sldChg>
      <pc:sldChg chg="addSp delSp modSp add mod setBg setClrOvrMap modNotesTx">
        <pc:chgData name="Jonatan Baumgartner" userId="024b19b7165ceca5" providerId="LiveId" clId="{3AECE007-9BC5-453E-BEF1-D8A76A0A6501}" dt="2019-05-18T16:19:31.342" v="1285" actId="26606"/>
        <pc:sldMkLst>
          <pc:docMk/>
          <pc:sldMk cId="558360739" sldId="259"/>
        </pc:sldMkLst>
        <pc:spChg chg="mod">
          <ac:chgData name="Jonatan Baumgartner" userId="024b19b7165ceca5" providerId="LiveId" clId="{3AECE007-9BC5-453E-BEF1-D8A76A0A6501}" dt="2019-05-18T16:19:31.310" v="1284" actId="26606"/>
          <ac:spMkLst>
            <pc:docMk/>
            <pc:sldMk cId="558360739" sldId="259"/>
            <ac:spMk id="2" creationId="{1C42FBAD-F023-4D6F-A4AD-130079825875}"/>
          </ac:spMkLst>
        </pc:spChg>
        <pc:spChg chg="del">
          <ac:chgData name="Jonatan Baumgartner" userId="024b19b7165ceca5" providerId="LiveId" clId="{3AECE007-9BC5-453E-BEF1-D8A76A0A6501}" dt="2019-05-18T12:36:16.756" v="1263" actId="478"/>
          <ac:spMkLst>
            <pc:docMk/>
            <pc:sldMk cId="558360739" sldId="259"/>
            <ac:spMk id="3" creationId="{1A373E43-2331-418D-A0EC-011E1F0129BA}"/>
          </ac:spMkLst>
        </pc:spChg>
        <pc:spChg chg="add del">
          <ac:chgData name="Jonatan Baumgartner" userId="024b19b7165ceca5" providerId="LiveId" clId="{3AECE007-9BC5-453E-BEF1-D8A76A0A6501}" dt="2019-05-18T16:19:31.342" v="1285" actId="26606"/>
          <ac:spMkLst>
            <pc:docMk/>
            <pc:sldMk cId="558360739" sldId="259"/>
            <ac:spMk id="7" creationId="{E770CA6A-B3B0-4826-A91F-B2B1F8922026}"/>
          </ac:spMkLst>
        </pc:spChg>
        <pc:spChg chg="add del">
          <ac:chgData name="Jonatan Baumgartner" userId="024b19b7165ceca5" providerId="LiveId" clId="{3AECE007-9BC5-453E-BEF1-D8A76A0A6501}" dt="2019-05-18T16:19:26.834" v="1278" actId="26606"/>
          <ac:spMkLst>
            <pc:docMk/>
            <pc:sldMk cId="558360739" sldId="259"/>
            <ac:spMk id="16" creationId="{5B1AD7AF-3A60-4C4F-979F-367102EFD94E}"/>
          </ac:spMkLst>
        </pc:spChg>
        <pc:spChg chg="add del">
          <ac:chgData name="Jonatan Baumgartner" userId="024b19b7165ceca5" providerId="LiveId" clId="{3AECE007-9BC5-453E-BEF1-D8A76A0A6501}" dt="2019-05-18T16:19:26.834" v="1278" actId="26606"/>
          <ac:spMkLst>
            <pc:docMk/>
            <pc:sldMk cId="558360739" sldId="259"/>
            <ac:spMk id="18" creationId="{56177C8A-E75D-4FB9-8BA0-1FC843442E64}"/>
          </ac:spMkLst>
        </pc:spChg>
        <pc:spChg chg="add del">
          <ac:chgData name="Jonatan Baumgartner" userId="024b19b7165ceca5" providerId="LiveId" clId="{3AECE007-9BC5-453E-BEF1-D8A76A0A6501}" dt="2019-05-18T16:19:29.112" v="1280" actId="26606"/>
          <ac:spMkLst>
            <pc:docMk/>
            <pc:sldMk cId="558360739" sldId="259"/>
            <ac:spMk id="24" creationId="{5369A695-798F-4885-AFD8-79E77718CFDA}"/>
          </ac:spMkLst>
        </pc:spChg>
        <pc:spChg chg="add del">
          <ac:chgData name="Jonatan Baumgartner" userId="024b19b7165ceca5" providerId="LiveId" clId="{3AECE007-9BC5-453E-BEF1-D8A76A0A6501}" dt="2019-05-18T16:19:29.112" v="1280" actId="26606"/>
          <ac:spMkLst>
            <pc:docMk/>
            <pc:sldMk cId="558360739" sldId="259"/>
            <ac:spMk id="25" creationId="{F2E071F9-F15E-48F8-9B0B-FF5D86811BD2}"/>
          </ac:spMkLst>
        </pc:spChg>
        <pc:spChg chg="add del">
          <ac:chgData name="Jonatan Baumgartner" userId="024b19b7165ceca5" providerId="LiveId" clId="{3AECE007-9BC5-453E-BEF1-D8A76A0A6501}" dt="2019-05-18T16:19:30.819" v="1282" actId="26606"/>
          <ac:spMkLst>
            <pc:docMk/>
            <pc:sldMk cId="558360739" sldId="259"/>
            <ac:spMk id="27" creationId="{9CD9ACDE-8038-488C-AB0C-5FD1A373C8CD}"/>
          </ac:spMkLst>
        </pc:spChg>
        <pc:spChg chg="add del">
          <ac:chgData name="Jonatan Baumgartner" userId="024b19b7165ceca5" providerId="LiveId" clId="{3AECE007-9BC5-453E-BEF1-D8A76A0A6501}" dt="2019-05-18T16:19:30.819" v="1282" actId="26606"/>
          <ac:spMkLst>
            <pc:docMk/>
            <pc:sldMk cId="558360739" sldId="259"/>
            <ac:spMk id="28" creationId="{DA6C2449-5F66-4753-AAA3-4AD81E57A0E5}"/>
          </ac:spMkLst>
        </pc:spChg>
        <pc:spChg chg="add del">
          <ac:chgData name="Jonatan Baumgartner" userId="024b19b7165ceca5" providerId="LiveId" clId="{3AECE007-9BC5-453E-BEF1-D8A76A0A6501}" dt="2019-05-18T16:19:31.310" v="1284" actId="26606"/>
          <ac:spMkLst>
            <pc:docMk/>
            <pc:sldMk cId="558360739" sldId="259"/>
            <ac:spMk id="31" creationId="{50496C6C-A85F-426B-9ED1-3444166CE4E1}"/>
          </ac:spMkLst>
        </pc:spChg>
        <pc:spChg chg="add">
          <ac:chgData name="Jonatan Baumgartner" userId="024b19b7165ceca5" providerId="LiveId" clId="{3AECE007-9BC5-453E-BEF1-D8A76A0A6501}" dt="2019-05-18T16:19:31.342" v="1285" actId="26606"/>
          <ac:spMkLst>
            <pc:docMk/>
            <pc:sldMk cId="558360739" sldId="259"/>
            <ac:spMk id="35" creationId="{E770CA6A-B3B0-4826-A91F-B2B1F8922026}"/>
          </ac:spMkLst>
        </pc:spChg>
        <pc:picChg chg="add del">
          <ac:chgData name="Jonatan Baumgartner" userId="024b19b7165ceca5" providerId="LiveId" clId="{3AECE007-9BC5-453E-BEF1-D8A76A0A6501}" dt="2019-05-18T16:19:31.342" v="1285" actId="26606"/>
          <ac:picMkLst>
            <pc:docMk/>
            <pc:sldMk cId="558360739" sldId="259"/>
            <ac:picMk id="11" creationId="{1840A608-84A3-4CEC-BE1B-7A9717769D6F}"/>
          </ac:picMkLst>
        </pc:picChg>
        <pc:picChg chg="add del">
          <ac:chgData name="Jonatan Baumgartner" userId="024b19b7165ceca5" providerId="LiveId" clId="{3AECE007-9BC5-453E-BEF1-D8A76A0A6501}" dt="2019-05-18T16:19:26.834" v="1278" actId="26606"/>
          <ac:picMkLst>
            <pc:docMk/>
            <pc:sldMk cId="558360739" sldId="259"/>
            <ac:picMk id="20" creationId="{FA85432F-F112-46C7-BF23-5801FAC719DA}"/>
          </ac:picMkLst>
        </pc:picChg>
        <pc:picChg chg="add del">
          <ac:chgData name="Jonatan Baumgartner" userId="024b19b7165ceca5" providerId="LiveId" clId="{3AECE007-9BC5-453E-BEF1-D8A76A0A6501}" dt="2019-05-18T16:19:26.834" v="1278" actId="26606"/>
          <ac:picMkLst>
            <pc:docMk/>
            <pc:sldMk cId="558360739" sldId="259"/>
            <ac:picMk id="22" creationId="{364454F8-571B-4920-8B9E-6750E65D6BC9}"/>
          </ac:picMkLst>
        </pc:picChg>
        <pc:picChg chg="add del">
          <ac:chgData name="Jonatan Baumgartner" userId="024b19b7165ceca5" providerId="LiveId" clId="{3AECE007-9BC5-453E-BEF1-D8A76A0A6501}" dt="2019-05-18T16:19:30.819" v="1282" actId="26606"/>
          <ac:picMkLst>
            <pc:docMk/>
            <pc:sldMk cId="558360739" sldId="259"/>
            <ac:picMk id="29" creationId="{9DC2D8D4-F6D6-45F4-82A9-43B92A96E3D7}"/>
          </ac:picMkLst>
        </pc:picChg>
        <pc:picChg chg="add del">
          <ac:chgData name="Jonatan Baumgartner" userId="024b19b7165ceca5" providerId="LiveId" clId="{3AECE007-9BC5-453E-BEF1-D8A76A0A6501}" dt="2019-05-18T16:19:31.310" v="1284" actId="26606"/>
          <ac:picMkLst>
            <pc:docMk/>
            <pc:sldMk cId="558360739" sldId="259"/>
            <ac:picMk id="33" creationId="{728160CC-169E-42B9-922A-7FC40F475589}"/>
          </ac:picMkLst>
        </pc:picChg>
        <pc:picChg chg="add">
          <ac:chgData name="Jonatan Baumgartner" userId="024b19b7165ceca5" providerId="LiveId" clId="{3AECE007-9BC5-453E-BEF1-D8A76A0A6501}" dt="2019-05-18T16:19:31.342" v="1285" actId="26606"/>
          <ac:picMkLst>
            <pc:docMk/>
            <pc:sldMk cId="558360739" sldId="259"/>
            <ac:picMk id="37" creationId="{1840A608-84A3-4CEC-BE1B-7A9717769D6F}"/>
          </ac:picMkLst>
        </pc:picChg>
        <pc:cxnChg chg="add del">
          <ac:chgData name="Jonatan Baumgartner" userId="024b19b7165ceca5" providerId="LiveId" clId="{3AECE007-9BC5-453E-BEF1-D8A76A0A6501}" dt="2019-05-18T16:19:31.342" v="1285" actId="26606"/>
          <ac:cxnSpMkLst>
            <pc:docMk/>
            <pc:sldMk cId="558360739" sldId="259"/>
            <ac:cxnSpMk id="9" creationId="{6FE641DB-A503-41DE-ACA6-36B41C6C2BE9}"/>
          </ac:cxnSpMkLst>
        </pc:cxnChg>
        <pc:cxnChg chg="add del">
          <ac:chgData name="Jonatan Baumgartner" userId="024b19b7165ceca5" providerId="LiveId" clId="{3AECE007-9BC5-453E-BEF1-D8A76A0A6501}" dt="2019-05-18T16:19:31.310" v="1284" actId="26606"/>
          <ac:cxnSpMkLst>
            <pc:docMk/>
            <pc:sldMk cId="558360739" sldId="259"/>
            <ac:cxnSpMk id="32" creationId="{AD0EF22F-5D3C-4240-8C32-1B20803E5A89}"/>
          </ac:cxnSpMkLst>
        </pc:cxnChg>
        <pc:cxnChg chg="add">
          <ac:chgData name="Jonatan Baumgartner" userId="024b19b7165ceca5" providerId="LiveId" clId="{3AECE007-9BC5-453E-BEF1-D8A76A0A6501}" dt="2019-05-18T16:19:31.342" v="1285" actId="26606"/>
          <ac:cxnSpMkLst>
            <pc:docMk/>
            <pc:sldMk cId="558360739" sldId="259"/>
            <ac:cxnSpMk id="36" creationId="{6FE641DB-A503-41DE-ACA6-36B41C6C2BE9}"/>
          </ac:cxnSpMkLst>
        </pc:cxnChg>
      </pc:sldChg>
      <pc:sldChg chg="addSp modSp add modNotesTx">
        <pc:chgData name="Jonatan Baumgartner" userId="024b19b7165ceca5" providerId="LiveId" clId="{3AECE007-9BC5-453E-BEF1-D8A76A0A6501}" dt="2019-05-18T12:34:30.911" v="1262" actId="1076"/>
        <pc:sldMkLst>
          <pc:docMk/>
          <pc:sldMk cId="1113037200" sldId="260"/>
        </pc:sldMkLst>
        <pc:spChg chg="add mod">
          <ac:chgData name="Jonatan Baumgartner" userId="024b19b7165ceca5" providerId="LiveId" clId="{3AECE007-9BC5-453E-BEF1-D8A76A0A6501}" dt="2019-05-18T12:22:17.500" v="314" actId="13822"/>
          <ac:spMkLst>
            <pc:docMk/>
            <pc:sldMk cId="1113037200" sldId="260"/>
            <ac:spMk id="2" creationId="{7888E843-DA66-407D-B6CD-4A5A74040CB2}"/>
          </ac:spMkLst>
        </pc:spChg>
        <pc:spChg chg="add mod">
          <ac:chgData name="Jonatan Baumgartner" userId="024b19b7165ceca5" providerId="LiveId" clId="{3AECE007-9BC5-453E-BEF1-D8A76A0A6501}" dt="2019-05-18T12:34:30.911" v="1262" actId="1076"/>
          <ac:spMkLst>
            <pc:docMk/>
            <pc:sldMk cId="1113037200" sldId="260"/>
            <ac:spMk id="3" creationId="{C6D3D40C-029F-41E6-BDEC-2DA4D2872ABC}"/>
          </ac:spMkLst>
        </pc:spChg>
      </pc:sldChg>
      <pc:sldChg chg="modSp add ord modNotesTx">
        <pc:chgData name="Jonatan Baumgartner" userId="024b19b7165ceca5" providerId="LiveId" clId="{3AECE007-9BC5-453E-BEF1-D8A76A0A6501}" dt="2019-05-18T12:26:31.269" v="728" actId="5793"/>
        <pc:sldMkLst>
          <pc:docMk/>
          <pc:sldMk cId="2426820262" sldId="261"/>
        </pc:sldMkLst>
        <pc:spChg chg="mod">
          <ac:chgData name="Jonatan Baumgartner" userId="024b19b7165ceca5" providerId="LiveId" clId="{3AECE007-9BC5-453E-BEF1-D8A76A0A6501}" dt="2019-05-18T12:22:41.116" v="324" actId="20577"/>
          <ac:spMkLst>
            <pc:docMk/>
            <pc:sldMk cId="2426820262" sldId="261"/>
            <ac:spMk id="2" creationId="{7B34200A-B4AD-4CDB-8AC1-9158FC27681E}"/>
          </ac:spMkLst>
        </pc:spChg>
      </pc:sldChg>
      <pc:sldChg chg="addSp delSp modSp add modNotesTx">
        <pc:chgData name="Jonatan Baumgartner" userId="024b19b7165ceca5" providerId="LiveId" clId="{3AECE007-9BC5-453E-BEF1-D8A76A0A6501}" dt="2019-05-26T07:45:47.754" v="1301" actId="1076"/>
        <pc:sldMkLst>
          <pc:docMk/>
          <pc:sldMk cId="1886546201" sldId="262"/>
        </pc:sldMkLst>
        <pc:spChg chg="mod">
          <ac:chgData name="Jonatan Baumgartner" userId="024b19b7165ceca5" providerId="LiveId" clId="{3AECE007-9BC5-453E-BEF1-D8A76A0A6501}" dt="2019-05-18T12:23:04.413" v="352" actId="20577"/>
          <ac:spMkLst>
            <pc:docMk/>
            <pc:sldMk cId="1886546201" sldId="262"/>
            <ac:spMk id="2" creationId="{98029CD2-DC28-4F56-8783-14534C08EC8F}"/>
          </ac:spMkLst>
        </pc:spChg>
        <pc:spChg chg="del">
          <ac:chgData name="Jonatan Baumgartner" userId="024b19b7165ceca5" providerId="LiveId" clId="{3AECE007-9BC5-453E-BEF1-D8A76A0A6501}" dt="2019-05-26T07:45:45.094" v="1300" actId="478"/>
          <ac:spMkLst>
            <pc:docMk/>
            <pc:sldMk cId="1886546201" sldId="262"/>
            <ac:spMk id="11" creationId="{31F28862-ED7A-4D5F-923D-6AE98FB87801}"/>
          </ac:spMkLst>
        </pc:spChg>
        <pc:picChg chg="add mod">
          <ac:chgData name="Jonatan Baumgartner" userId="024b19b7165ceca5" providerId="LiveId" clId="{3AECE007-9BC5-453E-BEF1-D8A76A0A6501}" dt="2019-05-26T07:45:47.754" v="1301" actId="1076"/>
          <ac:picMkLst>
            <pc:docMk/>
            <pc:sldMk cId="1886546201" sldId="262"/>
            <ac:picMk id="5" creationId="{A920D4F4-B4CE-4E8C-9B2F-F1E91964C177}"/>
          </ac:picMkLst>
        </pc:picChg>
      </pc:sldChg>
      <pc:sldChg chg="addSp delSp modSp add modAnim modNotesTx">
        <pc:chgData name="Jonatan Baumgartner" userId="024b19b7165ceca5" providerId="LiveId" clId="{3AECE007-9BC5-453E-BEF1-D8A76A0A6501}" dt="2019-05-26T07:46:19.969" v="1305" actId="1076"/>
        <pc:sldMkLst>
          <pc:docMk/>
          <pc:sldMk cId="4146537972" sldId="263"/>
        </pc:sldMkLst>
        <pc:spChg chg="mod">
          <ac:chgData name="Jonatan Baumgartner" userId="024b19b7165ceca5" providerId="LiveId" clId="{3AECE007-9BC5-453E-BEF1-D8A76A0A6501}" dt="2019-05-18T12:23:18.772" v="362" actId="20577"/>
          <ac:spMkLst>
            <pc:docMk/>
            <pc:sldMk cId="4146537972" sldId="263"/>
            <ac:spMk id="2" creationId="{4DF35ACB-1ADE-4DCB-8F87-1BB4C6AA93BE}"/>
          </ac:spMkLst>
        </pc:spChg>
        <pc:spChg chg="del">
          <ac:chgData name="Jonatan Baumgartner" userId="024b19b7165ceca5" providerId="LiveId" clId="{3AECE007-9BC5-453E-BEF1-D8A76A0A6501}" dt="2019-05-26T07:46:06.366" v="1302" actId="478"/>
          <ac:spMkLst>
            <pc:docMk/>
            <pc:sldMk cId="4146537972" sldId="263"/>
            <ac:spMk id="5" creationId="{BFE029F2-E66C-48FE-91C8-11B60404AA8B}"/>
          </ac:spMkLst>
        </pc:spChg>
        <pc:spChg chg="del mod">
          <ac:chgData name="Jonatan Baumgartner" userId="024b19b7165ceca5" providerId="LiveId" clId="{3AECE007-9BC5-453E-BEF1-D8A76A0A6501}" dt="2019-05-26T07:29:58.254" v="1289" actId="478"/>
          <ac:spMkLst>
            <pc:docMk/>
            <pc:sldMk cId="4146537972" sldId="263"/>
            <ac:spMk id="6" creationId="{4E01AED5-9B66-4DF5-A5DE-0FFB6BB1404F}"/>
          </ac:spMkLst>
        </pc:spChg>
        <pc:picChg chg="add mod">
          <ac:chgData name="Jonatan Baumgartner" userId="024b19b7165ceca5" providerId="LiveId" clId="{3AECE007-9BC5-453E-BEF1-D8A76A0A6501}" dt="2019-05-26T07:30:41.929" v="1295" actId="1076"/>
          <ac:picMkLst>
            <pc:docMk/>
            <pc:sldMk cId="4146537972" sldId="263"/>
            <ac:picMk id="7" creationId="{976E9EC3-4C4D-4302-9D13-BCFDFBC52095}"/>
          </ac:picMkLst>
        </pc:picChg>
        <pc:picChg chg="add mod">
          <ac:chgData name="Jonatan Baumgartner" userId="024b19b7165ceca5" providerId="LiveId" clId="{3AECE007-9BC5-453E-BEF1-D8A76A0A6501}" dt="2019-05-26T07:46:19.969" v="1305" actId="1076"/>
          <ac:picMkLst>
            <pc:docMk/>
            <pc:sldMk cId="4146537972" sldId="263"/>
            <ac:picMk id="8" creationId="{AE6F2B6F-2F99-4841-B35F-AE6B569D27E6}"/>
          </ac:picMkLst>
        </pc:picChg>
      </pc:sldChg>
      <pc:sldChg chg="modSp add modNotesTx">
        <pc:chgData name="Jonatan Baumgartner" userId="024b19b7165ceca5" providerId="LiveId" clId="{3AECE007-9BC5-453E-BEF1-D8A76A0A6501}" dt="2019-05-18T12:27:19.380" v="861" actId="20577"/>
        <pc:sldMkLst>
          <pc:docMk/>
          <pc:sldMk cId="28644415" sldId="264"/>
        </pc:sldMkLst>
        <pc:spChg chg="mod">
          <ac:chgData name="Jonatan Baumgartner" userId="024b19b7165ceca5" providerId="LiveId" clId="{3AECE007-9BC5-453E-BEF1-D8A76A0A6501}" dt="2019-05-18T12:23:34.157" v="380" actId="20577"/>
          <ac:spMkLst>
            <pc:docMk/>
            <pc:sldMk cId="28644415" sldId="264"/>
            <ac:spMk id="2" creationId="{4D95D749-830F-4C40-B8E4-D5545DFDA6A4}"/>
          </ac:spMkLst>
        </pc:spChg>
      </pc:sldChg>
      <pc:sldChg chg="modSp add modNotesTx">
        <pc:chgData name="Jonatan Baumgartner" userId="024b19b7165ceca5" providerId="LiveId" clId="{3AECE007-9BC5-453E-BEF1-D8A76A0A6501}" dt="2019-05-18T12:27:54.653" v="1010" actId="20577"/>
        <pc:sldMkLst>
          <pc:docMk/>
          <pc:sldMk cId="3988996474" sldId="265"/>
        </pc:sldMkLst>
        <pc:spChg chg="mod">
          <ac:chgData name="Jonatan Baumgartner" userId="024b19b7165ceca5" providerId="LiveId" clId="{3AECE007-9BC5-453E-BEF1-D8A76A0A6501}" dt="2019-05-18T12:23:50.868" v="404" actId="20577"/>
          <ac:spMkLst>
            <pc:docMk/>
            <pc:sldMk cId="3988996474" sldId="265"/>
            <ac:spMk id="2" creationId="{F19ABDB3-FA9D-4301-9640-9E2FDEF2D2AB}"/>
          </ac:spMkLst>
        </pc:spChg>
      </pc:sldChg>
      <pc:sldChg chg="modSp add modNotesTx">
        <pc:chgData name="Jonatan Baumgartner" userId="024b19b7165ceca5" providerId="LiveId" clId="{3AECE007-9BC5-453E-BEF1-D8A76A0A6501}" dt="2019-05-18T12:28:07.748" v="1043" actId="20577"/>
        <pc:sldMkLst>
          <pc:docMk/>
          <pc:sldMk cId="3274879788" sldId="266"/>
        </pc:sldMkLst>
        <pc:spChg chg="mod">
          <ac:chgData name="Jonatan Baumgartner" userId="024b19b7165ceca5" providerId="LiveId" clId="{3AECE007-9BC5-453E-BEF1-D8A76A0A6501}" dt="2019-05-18T12:24:10.436" v="443" actId="20577"/>
          <ac:spMkLst>
            <pc:docMk/>
            <pc:sldMk cId="3274879788" sldId="266"/>
            <ac:spMk id="2" creationId="{E35C5CBD-5C28-4938-B7CC-4474A8453A27}"/>
          </ac:spMkLst>
        </pc:spChg>
      </pc:sldChg>
      <pc:sldChg chg="modSp add modNotesTx">
        <pc:chgData name="Jonatan Baumgartner" userId="024b19b7165ceca5" providerId="LiveId" clId="{3AECE007-9BC5-453E-BEF1-D8A76A0A6501}" dt="2019-05-18T12:28:55.348" v="1179" actId="20577"/>
        <pc:sldMkLst>
          <pc:docMk/>
          <pc:sldMk cId="3865410514" sldId="268"/>
        </pc:sldMkLst>
        <pc:spChg chg="mod">
          <ac:chgData name="Jonatan Baumgartner" userId="024b19b7165ceca5" providerId="LiveId" clId="{3AECE007-9BC5-453E-BEF1-D8A76A0A6501}" dt="2019-05-18T12:24:36.700" v="488" actId="20577"/>
          <ac:spMkLst>
            <pc:docMk/>
            <pc:sldMk cId="3865410514" sldId="268"/>
            <ac:spMk id="2" creationId="{00CF9EF6-AE44-4AC9-B0E8-29E1D51B50AB}"/>
          </ac:spMkLst>
        </pc:spChg>
      </pc:sldChg>
      <pc:sldChg chg="modSp add modNotesTx">
        <pc:chgData name="Jonatan Baumgartner" userId="024b19b7165ceca5" providerId="LiveId" clId="{3AECE007-9BC5-453E-BEF1-D8A76A0A6501}" dt="2019-05-18T12:29:17.420" v="1233" actId="20577"/>
        <pc:sldMkLst>
          <pc:docMk/>
          <pc:sldMk cId="962076351" sldId="269"/>
        </pc:sldMkLst>
        <pc:spChg chg="mod">
          <ac:chgData name="Jonatan Baumgartner" userId="024b19b7165ceca5" providerId="LiveId" clId="{3AECE007-9BC5-453E-BEF1-D8A76A0A6501}" dt="2019-05-18T12:24:52.964" v="500" actId="20577"/>
          <ac:spMkLst>
            <pc:docMk/>
            <pc:sldMk cId="962076351" sldId="269"/>
            <ac:spMk id="2" creationId="{D1F4EFF6-9C21-4B5A-907F-55F4A4B226DD}"/>
          </ac:spMkLst>
        </pc:spChg>
      </pc:sldChg>
    </pc:docChg>
  </pc:docChgLst>
  <pc:docChgLst>
    <pc:chgData name="Utilisateur invité" providerId="Windows Live" clId="Web-{861F908F-0C9D-45BE-8503-5F0C6E12C0AC}"/>
    <pc:docChg chg="delSld modSld">
      <pc:chgData name="Utilisateur invité" userId="" providerId="Windows Live" clId="Web-{861F908F-0C9D-45BE-8503-5F0C6E12C0AC}" dt="2019-06-02T15:08:14.864" v="26" actId="20577"/>
      <pc:docMkLst>
        <pc:docMk/>
      </pc:docMkLst>
      <pc:sldChg chg="modSp">
        <pc:chgData name="Utilisateur invité" userId="" providerId="Windows Live" clId="Web-{861F908F-0C9D-45BE-8503-5F0C6E12C0AC}" dt="2019-06-02T15:08:14.567" v="24" actId="20577"/>
        <pc:sldMkLst>
          <pc:docMk/>
          <pc:sldMk cId="760053050" sldId="257"/>
        </pc:sldMkLst>
        <pc:spChg chg="mod">
          <ac:chgData name="Utilisateur invité" userId="" providerId="Windows Live" clId="Web-{861F908F-0C9D-45BE-8503-5F0C6E12C0AC}" dt="2019-06-02T15:08:14.567" v="24" actId="20577"/>
          <ac:spMkLst>
            <pc:docMk/>
            <pc:sldMk cId="760053050" sldId="257"/>
            <ac:spMk id="33" creationId="{EE4D4814-B292-4403-A0D4-ACF9C3C5B168}"/>
          </ac:spMkLst>
        </pc:spChg>
      </pc:sldChg>
      <pc:sldChg chg="modSp">
        <pc:chgData name="Utilisateur invité" userId="" providerId="Windows Live" clId="Web-{861F908F-0C9D-45BE-8503-5F0C6E12C0AC}" dt="2019-06-02T15:06:44.974" v="11" actId="14100"/>
        <pc:sldMkLst>
          <pc:docMk/>
          <pc:sldMk cId="3274879788" sldId="266"/>
        </pc:sldMkLst>
        <pc:spChg chg="mod">
          <ac:chgData name="Utilisateur invité" userId="" providerId="Windows Live" clId="Web-{861F908F-0C9D-45BE-8503-5F0C6E12C0AC}" dt="2019-06-02T15:06:44.974" v="11" actId="14100"/>
          <ac:spMkLst>
            <pc:docMk/>
            <pc:sldMk cId="3274879788" sldId="266"/>
            <ac:spMk id="3" creationId="{C7E2351A-C9C0-4AC4-BE70-AB4ECC00767A}"/>
          </ac:spMkLst>
        </pc:spChg>
        <pc:picChg chg="mod">
          <ac:chgData name="Utilisateur invité" userId="" providerId="Windows Live" clId="Web-{861F908F-0C9D-45BE-8503-5F0C6E12C0AC}" dt="2019-06-02T15:06:20.443" v="6" actId="1076"/>
          <ac:picMkLst>
            <pc:docMk/>
            <pc:sldMk cId="3274879788" sldId="266"/>
            <ac:picMk id="9" creationId="{1FC4C7D2-63F7-413A-B8A3-3F6788FBA8BF}"/>
          </ac:picMkLst>
        </pc:picChg>
      </pc:sldChg>
      <pc:sldChg chg="del">
        <pc:chgData name="Utilisateur invité" userId="" providerId="Windows Live" clId="Web-{861F908F-0C9D-45BE-8503-5F0C6E12C0AC}" dt="2019-06-02T15:07:51.192" v="12"/>
        <pc:sldMkLst>
          <pc:docMk/>
          <pc:sldMk cId="1490634101" sldId="267"/>
        </pc:sldMkLst>
      </pc:sldChg>
      <pc:sldChg chg="modSp">
        <pc:chgData name="Utilisateur invité" userId="" providerId="Windows Live" clId="Web-{861F908F-0C9D-45BE-8503-5F0C6E12C0AC}" dt="2019-06-02T15:08:06.020" v="15" actId="20577"/>
        <pc:sldMkLst>
          <pc:docMk/>
          <pc:sldMk cId="3865410514" sldId="268"/>
        </pc:sldMkLst>
        <pc:spChg chg="mod">
          <ac:chgData name="Utilisateur invité" userId="" providerId="Windows Live" clId="Web-{861F908F-0C9D-45BE-8503-5F0C6E12C0AC}" dt="2019-06-02T15:08:06.020" v="15" actId="20577"/>
          <ac:spMkLst>
            <pc:docMk/>
            <pc:sldMk cId="3865410514" sldId="268"/>
            <ac:spMk id="2" creationId="{00CF9EF6-AE44-4AC9-B0E8-29E1D51B50AB}"/>
          </ac:spMkLst>
        </pc:spChg>
      </pc:sldChg>
    </pc:docChg>
  </pc:docChgLst>
  <pc:docChgLst>
    <pc:chgData name="Utilisateur invité" providerId="Windows Live" clId="Web-{DA2BA416-33CB-4AA3-B5B3-777D84817F42}"/>
    <pc:docChg chg="modSld">
      <pc:chgData name="Utilisateur invité" userId="" providerId="Windows Live" clId="Web-{DA2BA416-33CB-4AA3-B5B3-777D84817F42}" dt="2019-05-27T14:54:31.950" v="679" actId="20577"/>
      <pc:docMkLst>
        <pc:docMk/>
      </pc:docMkLst>
      <pc:sldChg chg="modSp">
        <pc:chgData name="Utilisateur invité" userId="" providerId="Windows Live" clId="Web-{DA2BA416-33CB-4AA3-B5B3-777D84817F42}" dt="2019-05-27T14:38:32.853" v="342" actId="20577"/>
        <pc:sldMkLst>
          <pc:docMk/>
          <pc:sldMk cId="2247072545" sldId="258"/>
        </pc:sldMkLst>
        <pc:spChg chg="mod">
          <ac:chgData name="Utilisateur invité" userId="" providerId="Windows Live" clId="Web-{DA2BA416-33CB-4AA3-B5B3-777D84817F42}" dt="2019-05-27T14:38:32.853" v="342" actId="20577"/>
          <ac:spMkLst>
            <pc:docMk/>
            <pc:sldMk cId="2247072545" sldId="258"/>
            <ac:spMk id="3" creationId="{B0AF4C29-097E-4580-926B-DCAF8772F47F}"/>
          </ac:spMkLst>
        </pc:spChg>
        <pc:picChg chg="mod">
          <ac:chgData name="Utilisateur invité" userId="" providerId="Windows Live" clId="Web-{DA2BA416-33CB-4AA3-B5B3-777D84817F42}" dt="2019-05-27T14:33:23.135" v="77" actId="1076"/>
          <ac:picMkLst>
            <pc:docMk/>
            <pc:sldMk cId="2247072545" sldId="258"/>
            <ac:picMk id="9" creationId="{E3D0062F-F4A5-4B57-9A29-DD6F279937A5}"/>
          </ac:picMkLst>
        </pc:picChg>
      </pc:sldChg>
      <pc:sldChg chg="modSp">
        <pc:chgData name="Utilisateur invité" userId="" providerId="Windows Live" clId="Web-{DA2BA416-33CB-4AA3-B5B3-777D84817F42}" dt="2019-05-27T14:48:35.313" v="602" actId="20577"/>
        <pc:sldMkLst>
          <pc:docMk/>
          <pc:sldMk cId="28644415" sldId="264"/>
        </pc:sldMkLst>
        <pc:spChg chg="mod">
          <ac:chgData name="Utilisateur invité" userId="" providerId="Windows Live" clId="Web-{DA2BA416-33CB-4AA3-B5B3-777D84817F42}" dt="2019-05-27T14:48:35.313" v="602" actId="20577"/>
          <ac:spMkLst>
            <pc:docMk/>
            <pc:sldMk cId="28644415" sldId="264"/>
            <ac:spMk id="3" creationId="{7A7DC1A5-3566-485F-A221-54EE659753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02DBC-02DD-42C2-ABCE-E7B5EE9632C5}" type="datetimeFigureOut">
              <a:rPr lang="fr-CH" smtClean="0"/>
              <a:t>06.06.2019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0F72F-716C-495E-A772-01B84DFCF64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0314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En parallèle, installation de la démo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4059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Capture et traitement des images</a:t>
            </a:r>
          </a:p>
          <a:p>
            <a:endParaRPr lang="fr-CH"/>
          </a:p>
          <a:p>
            <a:r>
              <a:rPr lang="fr-CH"/>
              <a:t>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1748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Idée d’ajout de computation, passage </a:t>
            </a:r>
            <a:r>
              <a:rPr lang="fr-CH" err="1"/>
              <a:t>arduino</a:t>
            </a:r>
            <a:r>
              <a:rPr lang="fr-CH"/>
              <a:t>, </a:t>
            </a:r>
            <a:r>
              <a:rPr lang="fr-CH" err="1"/>
              <a:t>intélgration</a:t>
            </a:r>
            <a:r>
              <a:rPr lang="fr-CH"/>
              <a:t> </a:t>
            </a:r>
            <a:r>
              <a:rPr lang="fr-CH" err="1"/>
              <a:t>mqtt</a:t>
            </a:r>
            <a:endParaRPr lang="fr-CH"/>
          </a:p>
          <a:p>
            <a:endParaRPr lang="fr-CH"/>
          </a:p>
          <a:p>
            <a:r>
              <a:rPr lang="fr-CH"/>
              <a:t>À virer si </a:t>
            </a:r>
            <a:r>
              <a:rPr lang="fr-CH" err="1"/>
              <a:t>pres</a:t>
            </a:r>
            <a:r>
              <a:rPr lang="fr-CH"/>
              <a:t> trop longue</a:t>
            </a:r>
          </a:p>
          <a:p>
            <a:endParaRPr lang="fr-CH"/>
          </a:p>
          <a:p>
            <a:r>
              <a:rPr lang="fr-CH" err="1"/>
              <a:t>jba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419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Répondre à la voiture de </a:t>
            </a:r>
            <a:r>
              <a:rPr lang="fr-CH" err="1"/>
              <a:t>david</a:t>
            </a:r>
            <a:r>
              <a:rPr lang="fr-CH"/>
              <a:t> qui va rien comprendre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472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Présentation générale du projet, but, etc… broder un peu pour laisser le temps de préparer la démo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390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Démo complète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1457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Afficher webcam pour les rangs du fond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856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Matos, type de </a:t>
            </a:r>
            <a:r>
              <a:rPr lang="fr-CH" err="1"/>
              <a:t>led</a:t>
            </a:r>
            <a:r>
              <a:rPr lang="fr-CH"/>
              <a:t>, etc…</a:t>
            </a:r>
          </a:p>
          <a:p>
            <a:endParaRPr lang="fr-CH"/>
          </a:p>
          <a:p>
            <a:r>
              <a:rPr lang="fr-CH" err="1"/>
              <a:t>jba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460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Création du </a:t>
            </a:r>
            <a:r>
              <a:rPr lang="fr-CH" err="1"/>
              <a:t>hat</a:t>
            </a:r>
            <a:endParaRPr lang="fr-CH"/>
          </a:p>
          <a:p>
            <a:endParaRPr lang="fr-CH"/>
          </a:p>
          <a:p>
            <a:r>
              <a:rPr lang="fr-CH" err="1"/>
              <a:t>jba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632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Création du cadre, impression 3D, pas trop long</a:t>
            </a:r>
          </a:p>
          <a:p>
            <a:endParaRPr lang="fr-CH"/>
          </a:p>
          <a:p>
            <a:r>
              <a:rPr lang="fr-CH" err="1"/>
              <a:t>jba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4500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Fonctionnement de la librairies et du protocole de commande des </a:t>
            </a:r>
            <a:r>
              <a:rPr lang="fr-CH" err="1"/>
              <a:t>leds</a:t>
            </a:r>
            <a:endParaRPr lang="fr-CH"/>
          </a:p>
          <a:p>
            <a:endParaRPr lang="fr-CH"/>
          </a:p>
          <a:p>
            <a:r>
              <a:rPr lang="fr-CH" err="1"/>
              <a:t>jul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7771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Présentation </a:t>
            </a:r>
            <a:r>
              <a:rPr lang="fr-CH" err="1"/>
              <a:t>sender</a:t>
            </a:r>
            <a:r>
              <a:rPr lang="fr-CH"/>
              <a:t>, computation et </a:t>
            </a:r>
            <a:r>
              <a:rPr lang="fr-CH" err="1"/>
              <a:t>shéma</a:t>
            </a:r>
            <a:r>
              <a:rPr lang="fr-CH"/>
              <a:t> de classe simplifié, montrer la modularité avec la possibilité d’ajouter des computation ou des </a:t>
            </a:r>
            <a:r>
              <a:rPr lang="fr-CH" err="1"/>
              <a:t>senders</a:t>
            </a:r>
            <a:endParaRPr lang="fr-CH"/>
          </a:p>
          <a:p>
            <a:endParaRPr lang="fr-CH"/>
          </a:p>
          <a:p>
            <a:r>
              <a:rPr lang="fr-CH"/>
              <a:t>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F72F-716C-495E-A772-01B84DFCF645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963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67C8081-B56C-4147-BC0A-486A41CBBAB3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22A6C-87E1-4781-88D1-6F6A7B4F5D2F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1C12B5-F797-4423-A92F-D21558E57D34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B12F41-4FBB-4C36-8DAF-ACFB915935DD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A398C7-9F52-4546-90BB-D61D383322E9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6F9B-B0A2-4AF7-85B3-866D3BD36DE1}" type="datetime1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52A9D-90E2-484F-BC02-8A83D4CFF2FF}" type="datetime1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296D-22CB-46EA-BE64-C125B72CCEB2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BCE5963-BE35-4A7E-8D4E-F2711CC32B63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AA78-5F01-4557-92A5-6A60F9C9E2EF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D5FB64-73B5-4CDF-A191-55CF8D12CBF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17C0-BC36-42B3-A0AB-A435A52DF3BA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D4B86-5FF3-41B2-8B8F-08D478592BFC}" type="datetime1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9F27-D15A-4561-96C2-CA8E4AB19FAB}" type="datetime1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BD66F-CAEE-4E01-A320-280DDFA5F96C}" type="datetime1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C860-60BE-4C75-8E9E-0BA9F7F77979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8FD-DA12-4570-8ED1-E7CD03A324A7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4F029-2B2E-42C3-912A-704E61713A59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abay.com/en/question-mark-note-duplicate-2110767/" TargetMode="Externa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mbiligh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1836F97-3631-4F72-8A9F-CDAFD3D7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6A63DF-88AB-43DD-B0CD-41CB8659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884" y="821265"/>
            <a:ext cx="3082319" cy="5222117"/>
          </a:xfrm>
        </p:spPr>
        <p:txBody>
          <a:bodyPr anchor="ctr">
            <a:normAutofit/>
          </a:bodyPr>
          <a:lstStyle/>
          <a:p>
            <a:r>
              <a:rPr lang="fr-CH"/>
              <a:t>Jonatan Baumgartner</a:t>
            </a:r>
          </a:p>
          <a:p>
            <a:r>
              <a:rPr lang="fr-CH"/>
              <a:t>Julien Chappuis</a:t>
            </a:r>
          </a:p>
          <a:p>
            <a:r>
              <a:rPr lang="fr-CH"/>
              <a:t>Téo Schaffner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182B97DB-6349-4445-984C-90FE26D6D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A8D25C92-5252-4B5F-AE2F-D5840A45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74" b="89908" l="10000" r="92188">
                        <a14:foregroundMark x1="10000" y1="60550" x2="10000" y2="60550"/>
                        <a14:foregroundMark x1="92188" y1="39450" x2="92188" y2="39450"/>
                        <a14:foregroundMark x1="24688" y1="48624" x2="24688" y2="48624"/>
                        <a14:foregroundMark x1="52500" y1="53211" x2="52500" y2="53211"/>
                        <a14:foregroundMark x1="40938" y1="58716" x2="40313" y2="43119"/>
                        <a14:foregroundMark x1="52188" y1="34862" x2="52188" y2="34862"/>
                        <a14:backgroundMark x1="20313" y1="93578" x2="35000" y2="95413"/>
                        <a14:backgroundMark x1="35000" y1="95413" x2="45313" y2="84404"/>
                        <a14:backgroundMark x1="9375" y1="93578" x2="9375" y2="93578"/>
                        <a14:backgroundMark x1="9375" y1="85321" x2="40000" y2="72477"/>
                        <a14:backgroundMark x1="40000" y1="72477" x2="51563" y2="81651"/>
                        <a14:backgroundMark x1="12500" y1="23853" x2="38125" y2="21101"/>
                        <a14:backgroundMark x1="22813" y1="11927" x2="38438" y2="11927"/>
                        <a14:backgroundMark x1="38438" y1="11927" x2="49063" y2="11009"/>
                        <a14:backgroundMark x1="51875" y1="11009" x2="68750" y2="11009"/>
                        <a14:backgroundMark x1="77188" y1="9174" x2="95313" y2="11927"/>
                        <a14:backgroundMark x1="47188" y1="20183" x2="47188" y2="20183"/>
                        <a14:backgroundMark x1="47188" y1="20183" x2="47188" y2="33945"/>
                        <a14:backgroundMark x1="55000" y1="58716" x2="55000" y2="52294"/>
                        <a14:backgroundMark x1="32188" y1="32110" x2="25625" y2="32110"/>
                        <a14:backgroundMark x1="25625" y1="59633" x2="25625" y2="77982"/>
                        <a14:backgroundMark x1="31875" y1="57798" x2="31875" y2="67890"/>
                        <a14:backgroundMark x1="43750" y1="55046" x2="44375" y2="60550"/>
                        <a14:backgroundMark x1="13438" y1="52294" x2="13438" y2="52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2467" y="2838266"/>
            <a:ext cx="3468527" cy="11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22A7-E4A9-4B8F-B176-3C174A2F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Fonctionnement général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2081D-465F-4634-8CBC-4218CAB8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DA438-01A0-493D-8AE4-F66A7B56E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06" b="5866"/>
          <a:stretch/>
        </p:blipFill>
        <p:spPr>
          <a:xfrm>
            <a:off x="752011" y="2621958"/>
            <a:ext cx="3940950" cy="316932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0433FB-BB5C-4DB2-B176-FB533BD0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353306">
            <a:off x="1583362" y="3515558"/>
            <a:ext cx="902960" cy="902960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923534BA-DFCE-4306-AF98-BC10EF81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60" y="2866074"/>
            <a:ext cx="1080113" cy="1080113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6099DB2-0F9D-4F7E-A5BE-E23CBD466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78" y="3215691"/>
            <a:ext cx="675272" cy="675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A5D10-3D14-44CC-939E-CBFDE13FC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251" y="2896141"/>
            <a:ext cx="2051633" cy="2620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B010EB-F5BE-42B6-9936-B918A42AA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049" y="2407610"/>
            <a:ext cx="998901" cy="989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1D99A4-390E-4CAC-A9E4-E845E7E94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050" y="3711854"/>
            <a:ext cx="998901" cy="9895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1546E-2F9D-43D9-8D80-F27D925C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575" y="5022335"/>
            <a:ext cx="998901" cy="98953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C82CB7-47CC-4E89-ADB1-B10F737998C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802819" y="4206622"/>
            <a:ext cx="104743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CF4E9C-6621-46FD-AF61-10EB2B75EF9B}"/>
              </a:ext>
            </a:extLst>
          </p:cNvPr>
          <p:cNvCxnSpPr>
            <a:cxnSpLocks/>
          </p:cNvCxnSpPr>
          <p:nvPr/>
        </p:nvCxnSpPr>
        <p:spPr>
          <a:xfrm>
            <a:off x="8187438" y="4206622"/>
            <a:ext cx="104743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7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ABDB3-FA9D-4301-9640-9E2FDEF2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fr-CH"/>
              <a:t>Fonctionnement général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8441AE-CEB3-4FDF-87CF-BE257C041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0B7AF-3C1F-4016-A5CB-5A4A2F66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8870D-1BEC-49C7-9FA7-85E52C9E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95" y="2194560"/>
            <a:ext cx="10315610" cy="40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C5CBD-5C28-4938-B7CC-4474A845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Traitement des 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2351A-C9C0-4AC4-BE70-AB4ECC007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966751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H"/>
              <a:t>Capture d’écran</a:t>
            </a:r>
          </a:p>
          <a:p>
            <a:r>
              <a:rPr lang="fr-CH"/>
              <a:t>Traitement en parallèle</a:t>
            </a:r>
          </a:p>
          <a:p>
            <a:pPr lvl="1"/>
            <a:r>
              <a:rPr lang="fr-CH"/>
              <a:t>Computation</a:t>
            </a:r>
          </a:p>
          <a:p>
            <a:pPr lvl="2"/>
            <a:r>
              <a:rPr lang="fr-CH"/>
              <a:t>Découpe de l’image en zones</a:t>
            </a:r>
          </a:p>
          <a:p>
            <a:pPr lvl="2"/>
            <a:r>
              <a:rPr lang="fr-CH"/>
              <a:t>Nouvelles captures</a:t>
            </a:r>
          </a:p>
          <a:p>
            <a:pPr lvl="2"/>
            <a:r>
              <a:rPr lang="fr-CH"/>
              <a:t>Gestion des </a:t>
            </a:r>
            <a:r>
              <a:rPr lang="fr-CH" err="1"/>
              <a:t>workers</a:t>
            </a:r>
            <a:r>
              <a:rPr lang="fr-CH"/>
              <a:t> avec un pool de threads (</a:t>
            </a:r>
            <a:r>
              <a:rPr lang="fr-CH" err="1"/>
              <a:t>ExecutorService</a:t>
            </a:r>
            <a:r>
              <a:rPr lang="fr-CH"/>
              <a:t>)</a:t>
            </a:r>
          </a:p>
          <a:p>
            <a:pPr lvl="1"/>
            <a:r>
              <a:rPr lang="fr-CH" err="1"/>
              <a:t>Workers</a:t>
            </a:r>
            <a:endParaRPr lang="fr-CH"/>
          </a:p>
          <a:p>
            <a:pPr lvl="2"/>
            <a:r>
              <a:rPr lang="fr-CH"/>
              <a:t>Traitement des zones</a:t>
            </a:r>
          </a:p>
          <a:p>
            <a:pPr lvl="2"/>
            <a:r>
              <a:rPr lang="fr-CH"/>
              <a:t>Demandent aux </a:t>
            </a:r>
            <a:r>
              <a:rPr lang="fr-CH" err="1"/>
              <a:t>senders</a:t>
            </a:r>
            <a:r>
              <a:rPr lang="fr-CH"/>
              <a:t> d’envoyer les valeurs</a:t>
            </a:r>
          </a:p>
          <a:p>
            <a:pPr lvl="1"/>
            <a:r>
              <a:rPr lang="fr-CH" err="1"/>
              <a:t>Senders</a:t>
            </a:r>
            <a:endParaRPr lang="fr-CH"/>
          </a:p>
          <a:p>
            <a:pPr lvl="2"/>
            <a:r>
              <a:rPr lang="fr-CH"/>
              <a:t>Envoi des valeurs RGB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812516-C322-477A-99F2-DD69DDB2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4C7D2-63F7-413A-B8A3-3F6788FB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2" b="7396"/>
          <a:stretch/>
        </p:blipFill>
        <p:spPr>
          <a:xfrm>
            <a:off x="7569895" y="2194560"/>
            <a:ext cx="3940950" cy="3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7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CF9EF6-AE44-4AC9-B0E8-29E1D51B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Évolutions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7B2333-F51E-494E-A446-37B19FCB8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Passage sur un microcontrôleur, soit avec socket, soit communication série pour améliorer la réactivité</a:t>
            </a:r>
          </a:p>
          <a:p>
            <a:endParaRPr lang="fr-CH"/>
          </a:p>
          <a:p>
            <a:r>
              <a:rPr lang="fr-CH"/>
              <a:t>Ajout de «Computation» pour, par exemple, créer des effets animés ou réagir au son</a:t>
            </a:r>
          </a:p>
          <a:p>
            <a:endParaRPr lang="fr-CH"/>
          </a:p>
          <a:p>
            <a:r>
              <a:rPr lang="fr-CH"/>
              <a:t>Possibilité d’utiliser une carte d’acquisition au lieu de captures d’écran</a:t>
            </a:r>
          </a:p>
          <a:p>
            <a:endParaRPr lang="fr-CH"/>
          </a:p>
          <a:p>
            <a:r>
              <a:rPr lang="fr-CH"/>
              <a:t>Intégration </a:t>
            </a:r>
            <a:r>
              <a:rPr lang="fr-CH" err="1"/>
              <a:t>mqtt</a:t>
            </a:r>
            <a:r>
              <a:rPr lang="fr-CH"/>
              <a:t> pour gestion domotique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A05264-5587-44D7-B24F-EADF56E0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1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8351-CF56-4686-A84C-8BAB2464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B89E-F204-4EE2-8D97-B6569F453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Bon déroulement du projet</a:t>
            </a:r>
          </a:p>
          <a:p>
            <a:r>
              <a:rPr lang="fr-CH"/>
              <a:t>Application fonctionnelle</a:t>
            </a:r>
          </a:p>
          <a:p>
            <a:pPr lvl="1"/>
            <a:r>
              <a:rPr lang="fr-CH"/>
              <a:t>Encore améliorable</a:t>
            </a:r>
          </a:p>
          <a:p>
            <a:r>
              <a:rPr lang="fr-CH"/>
              <a:t>Mise en pratique de concepts étudiés en cours</a:t>
            </a:r>
          </a:p>
          <a:p>
            <a:pPr lvl="1"/>
            <a:r>
              <a:rPr lang="fr-CH"/>
              <a:t>Langage Java</a:t>
            </a:r>
          </a:p>
          <a:p>
            <a:pPr lvl="1"/>
            <a:r>
              <a:rPr lang="fr-CH"/>
              <a:t>Gestion de la concurrence</a:t>
            </a:r>
          </a:p>
          <a:p>
            <a:pPr lvl="1"/>
            <a:r>
              <a:rPr lang="fr-CH"/>
              <a:t>Design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A3D7D-8E77-454C-8E9C-938F58DAF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38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BFCB05D-ACDE-4335-8927-E0E844D4AFD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059" b="126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F4EFF6-9C21-4B5A-907F-55F4A4B22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014139"/>
            <a:ext cx="9448800" cy="1825096"/>
          </a:xfrm>
        </p:spPr>
        <p:txBody>
          <a:bodyPr>
            <a:normAutofit/>
          </a:bodyPr>
          <a:lstStyle/>
          <a:p>
            <a:r>
              <a:rPr lang="fr-CH"/>
              <a:t>Questions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F9EDFC-2518-41D3-BDA4-EBDD15D2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7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1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2" name="Picture 11">
            <a:extLst>
              <a:ext uri="{FF2B5EF4-FFF2-40B4-BE49-F238E27FC236}">
                <a16:creationId xmlns:a16="http://schemas.microsoft.com/office/drawing/2014/main" id="{757AB653-403A-4C29-A765-2D5A9A91C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22"/>
          <a:stretch/>
        </p:blipFill>
        <p:spPr>
          <a:xfrm>
            <a:off x="-1" y="4038600"/>
            <a:ext cx="4629151" cy="2819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BF9546-BE62-4F83-8241-8FA9B29F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fr-CH" sz="3600"/>
              <a:t>Sommaire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EE4D4814-B292-4403-A0D4-ACF9C3C5B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fr-CH" sz="1800"/>
              <a:t>Introduction</a:t>
            </a:r>
          </a:p>
          <a:p>
            <a:r>
              <a:rPr lang="fr-CH" sz="1800"/>
              <a:t>Démo</a:t>
            </a:r>
          </a:p>
          <a:p>
            <a:r>
              <a:rPr lang="fr-CH" sz="1800"/>
              <a:t>Matériel</a:t>
            </a:r>
          </a:p>
          <a:p>
            <a:r>
              <a:rPr lang="fr-CH" sz="1800"/>
              <a:t>Conception électronique</a:t>
            </a:r>
          </a:p>
          <a:p>
            <a:r>
              <a:rPr lang="fr-CH" sz="1800"/>
              <a:t>Prototype</a:t>
            </a:r>
          </a:p>
          <a:p>
            <a:r>
              <a:rPr lang="fr-CH" sz="1800"/>
              <a:t>Librairie de commande des </a:t>
            </a:r>
            <a:r>
              <a:rPr lang="fr-CH" sz="1800" err="1"/>
              <a:t>LEDs</a:t>
            </a:r>
            <a:endParaRPr lang="fr-CH" sz="1800"/>
          </a:p>
          <a:p>
            <a:r>
              <a:rPr lang="fr-CH" sz="1800"/>
              <a:t>Schéma de fonctionnement général</a:t>
            </a:r>
          </a:p>
          <a:p>
            <a:r>
              <a:rPr lang="fr-CH" sz="1800"/>
              <a:t>Capture et traitement des images</a:t>
            </a:r>
          </a:p>
          <a:p>
            <a:r>
              <a:rPr lang="fr-CH" sz="1800"/>
              <a:t>Évolutions possibles</a:t>
            </a:r>
          </a:p>
          <a:p>
            <a:r>
              <a:rPr lang="fr-CH" sz="1800"/>
              <a:t>Conclusion</a:t>
            </a:r>
          </a:p>
          <a:p>
            <a:r>
              <a:rPr lang="fr-CH" sz="1800"/>
              <a:t>Questions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51419-ACCE-404F-BCAE-2ED7D9B8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5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8BB27-D0A2-49EB-9495-A60CC465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fr-CH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AF4C29-097E-4580-926B-DCAF8772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H"/>
              <a:t>Projet ressemblant à la technologie </a:t>
            </a:r>
            <a:r>
              <a:rPr lang="fr-CH" err="1"/>
              <a:t>Ambilight</a:t>
            </a:r>
            <a:endParaRPr lang="fr-CH"/>
          </a:p>
          <a:p>
            <a:r>
              <a:rPr lang="fr-CH"/>
              <a:t>Plusieurs modes d'affichage</a:t>
            </a:r>
          </a:p>
          <a:p>
            <a:pPr lvl="1"/>
            <a:r>
              <a:rPr lang="fr-CH" err="1"/>
              <a:t>Ambilight</a:t>
            </a:r>
            <a:endParaRPr lang="fr-CH"/>
          </a:p>
          <a:p>
            <a:pPr lvl="1"/>
            <a:r>
              <a:rPr lang="fr-CH"/>
              <a:t>Couleur fixe</a:t>
            </a:r>
          </a:p>
          <a:p>
            <a:pPr lvl="1"/>
            <a:r>
              <a:rPr lang="fr-CH"/>
              <a:t>Mode perso</a:t>
            </a:r>
          </a:p>
          <a:p>
            <a:r>
              <a:rPr lang="fr-CH"/>
              <a:t>Fonctionne avec </a:t>
            </a:r>
            <a:r>
              <a:rPr lang="fr-CH" err="1"/>
              <a:t>RaspberryPi</a:t>
            </a:r>
            <a:endParaRPr lang="fr-CH"/>
          </a:p>
          <a:p>
            <a:pPr marL="457200" lvl="1" indent="0">
              <a:buNone/>
            </a:pPr>
            <a:endParaRPr lang="fr-CH"/>
          </a:p>
          <a:p>
            <a:pPr marL="0">
              <a:buNone/>
            </a:pPr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9C89C-036B-4AAE-8196-55D82CE2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478602-ACC8-46F9-8CDD-8EA9E4A474CC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900">
                <a:hlinkClick r:id="rId3" tooltip="https://de.wikipedia.org/wiki/Ambilight"/>
              </a:rPr>
              <a:t>Cette photo</a:t>
            </a:r>
            <a:r>
              <a:rPr lang="fr-CH" sz="900"/>
              <a:t> par Auteur inconnu est soumise à la licence </a:t>
            </a:r>
            <a:r>
              <a:rPr lang="fr-CH" sz="900">
                <a:hlinkClick r:id="rId4" tooltip="https://creativecommons.org/licenses/by-sa/3.0/"/>
              </a:rPr>
              <a:t>CC BY-SA</a:t>
            </a:r>
            <a:endParaRPr lang="fr-CH" sz="900"/>
          </a:p>
        </p:txBody>
      </p:sp>
      <p:pic>
        <p:nvPicPr>
          <p:cNvPr id="9" name="Image 8" descr="Une image contenant télévision, mur, moniteur, écran&#10;&#10;Description générée automatiquement">
            <a:extLst>
              <a:ext uri="{FF2B5EF4-FFF2-40B4-BE49-F238E27FC236}">
                <a16:creationId xmlns:a16="http://schemas.microsoft.com/office/drawing/2014/main" id="{E3D0062F-F4A5-4B57-9A29-DD6F279937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92" t="-2031" r="14088" b="23080"/>
          <a:stretch/>
        </p:blipFill>
        <p:spPr>
          <a:xfrm>
            <a:off x="5923247" y="2508826"/>
            <a:ext cx="5681167" cy="38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72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5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42FBAD-F023-4D6F-A4AD-130079825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fr-CH" sz="5400"/>
              <a:t>Démo</a:t>
            </a:r>
          </a:p>
        </p:txBody>
      </p:sp>
      <p:cxnSp>
        <p:nvCxnSpPr>
          <p:cNvPr id="36" name="Straight Connector 17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9">
            <a:extLst>
              <a:ext uri="{FF2B5EF4-FFF2-40B4-BE49-F238E27FC236}">
                <a16:creationId xmlns:a16="http://schemas.microsoft.com/office/drawing/2014/main" id="{1840A608-84A3-4CEC-BE1B-7A9717769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6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88E843-DA66-407D-B6CD-4A5A74040CB2}"/>
              </a:ext>
            </a:extLst>
          </p:cNvPr>
          <p:cNvSpPr/>
          <p:nvPr/>
        </p:nvSpPr>
        <p:spPr>
          <a:xfrm>
            <a:off x="-109057" y="-92279"/>
            <a:ext cx="12482818" cy="17532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Bouton d’action : vidéo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6D3D40C-029F-41E6-BDEC-2DA4D2872ABC}"/>
              </a:ext>
            </a:extLst>
          </p:cNvPr>
          <p:cNvSpPr/>
          <p:nvPr/>
        </p:nvSpPr>
        <p:spPr>
          <a:xfrm>
            <a:off x="4933741" y="3057211"/>
            <a:ext cx="633046" cy="371789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064952-26AF-41A0-AD7E-AF81CE5C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3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34200A-B4AD-4CDB-8AC1-9158FC27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Matériel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5C164A-60AA-4E41-8574-8D8E4909A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Raspberry pi vs microcontrôleur</a:t>
            </a:r>
          </a:p>
          <a:p>
            <a:r>
              <a:rPr lang="fr-CH"/>
              <a:t>Type de bande LED</a:t>
            </a:r>
          </a:p>
          <a:p>
            <a:r>
              <a:rPr lang="fr-CH"/>
              <a:t>Adaptation de la tension</a:t>
            </a:r>
          </a:p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4CAC4-D8F0-4855-9297-24856358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/>
          </a:p>
        </p:txBody>
      </p:sp>
      <p:pic>
        <p:nvPicPr>
          <p:cNvPr id="8" name="Image 7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4BB1EDA-8315-491A-BB62-987FE01B2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2249" y="1511660"/>
            <a:ext cx="2183003" cy="2183003"/>
          </a:xfrm>
          <a:prstGeom prst="rect">
            <a:avLst/>
          </a:prstGeom>
        </p:spPr>
      </p:pic>
      <p:pic>
        <p:nvPicPr>
          <p:cNvPr id="10" name="Image 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2E2AE398-09F2-43D3-B487-A7EE5D8B4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5106" y="1493412"/>
            <a:ext cx="3638341" cy="2183004"/>
          </a:xfrm>
          <a:prstGeom prst="rect">
            <a:avLst/>
          </a:prstGeom>
        </p:spPr>
      </p:pic>
      <p:pic>
        <p:nvPicPr>
          <p:cNvPr id="12" name="Image 11" descr="Une image contenant mur&#10;&#10;Description générée automatiquement">
            <a:extLst>
              <a:ext uri="{FF2B5EF4-FFF2-40B4-BE49-F238E27FC236}">
                <a16:creationId xmlns:a16="http://schemas.microsoft.com/office/drawing/2014/main" id="{54CEC0AC-BBC3-4806-996E-D4E11F9DC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900" y="2971800"/>
            <a:ext cx="3810000" cy="3505200"/>
          </a:xfrm>
          <a:prstGeom prst="rect">
            <a:avLst/>
          </a:prstGeom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598490C-1C7F-4123-BF89-CC89858E8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660" y="3966342"/>
            <a:ext cx="3638341" cy="2425561"/>
          </a:xfrm>
          <a:prstGeom prst="rect">
            <a:avLst/>
          </a:prstGeom>
        </p:spPr>
      </p:pic>
      <p:pic>
        <p:nvPicPr>
          <p:cNvPr id="18" name="Image 17" descr="Une image contenant parasurtenseur&#10;&#10;Description générée automatiquement">
            <a:extLst>
              <a:ext uri="{FF2B5EF4-FFF2-40B4-BE49-F238E27FC236}">
                <a16:creationId xmlns:a16="http://schemas.microsoft.com/office/drawing/2014/main" id="{569B37AA-2C29-4805-8721-DF87131383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4744" y="4206622"/>
            <a:ext cx="2803229" cy="280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2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29CD2-DC28-4F56-8783-14534C08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Conception </a:t>
            </a:r>
            <a:r>
              <a:rPr lang="fr-CH" err="1"/>
              <a:t>éléctronique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CB3B89-AF68-4294-9DE4-22DE83A8A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Au début: montage «volant»</a:t>
            </a:r>
          </a:p>
          <a:p>
            <a:r>
              <a:rPr lang="fr-CH"/>
              <a:t>Création d’un </a:t>
            </a:r>
            <a:r>
              <a:rPr lang="fr-CH" err="1"/>
              <a:t>hat</a:t>
            </a:r>
            <a:r>
              <a:rPr lang="fr-CH"/>
              <a:t> pour le </a:t>
            </a:r>
            <a:r>
              <a:rPr lang="fr-CH" err="1"/>
              <a:t>raspberry</a:t>
            </a:r>
            <a:r>
              <a:rPr lang="fr-CH"/>
              <a:t> 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15083E-30CD-4986-BED3-E9CC2439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B0E7D8-59CB-4341-B38F-FEA3C44C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25" y="2346954"/>
            <a:ext cx="2754775" cy="33310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84D58A5-3DEA-491A-87E9-9816CFB8C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20" y="3741163"/>
            <a:ext cx="3306297" cy="21553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920D4F4-B4CE-4E8C-9B2F-F1E91964C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651" y="3561548"/>
            <a:ext cx="3352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4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35ACB-1ADE-4DCB-8F87-1BB4C6AA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prototype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7E4A36-F4C3-4A45-B710-D6A6D6B4A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Besoin d’un matériel simple à mettre et enlever pour les test</a:t>
            </a:r>
          </a:p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017909-6147-432E-9AD4-889C63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/>
          </a:p>
        </p:txBody>
      </p:sp>
      <p:pic>
        <p:nvPicPr>
          <p:cNvPr id="7" name="crochets_p2_20190511155831">
            <a:hlinkClick r:id="" action="ppaction://media"/>
            <a:extLst>
              <a:ext uri="{FF2B5EF4-FFF2-40B4-BE49-F238E27FC236}">
                <a16:creationId xmlns:a16="http://schemas.microsoft.com/office/drawing/2014/main" id="{976E9EC3-4C4D-4302-9D13-BCFDFBC52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8342" y="3772431"/>
            <a:ext cx="4126570" cy="23211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6F2B6F-2F99-4841-B35F-AE6B569D27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41"/>
          <a:stretch/>
        </p:blipFill>
        <p:spPr>
          <a:xfrm>
            <a:off x="1517299" y="3215473"/>
            <a:ext cx="4910294" cy="32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3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5D749-830F-4C40-B8E4-D5545DFD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Commande des </a:t>
            </a:r>
            <a:r>
              <a:rPr lang="fr-CH" err="1"/>
              <a:t>leds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7DC1A5-3566-485F-A221-54EE65975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CH"/>
              <a:t>Bibliothèque : </a:t>
            </a:r>
            <a:r>
              <a:rPr lang="fr-CH" err="1"/>
              <a:t>Swig</a:t>
            </a:r>
            <a:r>
              <a:rPr lang="fr-CH"/>
              <a:t> : interface entre Java et Python</a:t>
            </a:r>
            <a:endParaRPr lang="fr-FR"/>
          </a:p>
          <a:p>
            <a:pPr lvl="1" indent="0"/>
            <a:r>
              <a:rPr lang="fr-CH"/>
              <a:t>Tout est programmé en Java.</a:t>
            </a:r>
          </a:p>
          <a:p>
            <a:r>
              <a:rPr lang="fr-CH"/>
              <a:t>Compilation sur le Raspberry Pi</a:t>
            </a:r>
          </a:p>
          <a:p>
            <a:r>
              <a:rPr lang="fr-CH"/>
              <a:t>Protocole : utilisation d’un TTL décrémenté à chaque passage dans une LED</a:t>
            </a:r>
          </a:p>
          <a:p>
            <a:endParaRPr lang="fr-CH"/>
          </a:p>
          <a:p>
            <a:r>
              <a:rPr lang="fr-CH"/>
              <a:t>Les </a:t>
            </a:r>
            <a:r>
              <a:rPr lang="fr-CH" err="1"/>
              <a:t>LEDs</a:t>
            </a:r>
            <a:r>
              <a:rPr lang="fr-CH"/>
              <a:t> sont accessibles avec un index.</a:t>
            </a:r>
          </a:p>
          <a:p>
            <a:endParaRPr lang="fr-CH"/>
          </a:p>
          <a:p>
            <a:pPr marL="0" indent="0">
              <a:buNone/>
            </a:pPr>
            <a:endParaRPr lang="fr-CH"/>
          </a:p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780973-5A05-425A-ABA6-E9093F22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415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Grand écran</PresentationFormat>
  <Paragraphs>125</Paragraphs>
  <Slides>15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Traînée de condensation</vt:lpstr>
      <vt:lpstr>Présentation PowerPoint</vt:lpstr>
      <vt:lpstr>Sommaire</vt:lpstr>
      <vt:lpstr>Introduction</vt:lpstr>
      <vt:lpstr>Démo</vt:lpstr>
      <vt:lpstr>Présentation PowerPoint</vt:lpstr>
      <vt:lpstr>Matériel</vt:lpstr>
      <vt:lpstr>Conception éléctronique</vt:lpstr>
      <vt:lpstr>prototype</vt:lpstr>
      <vt:lpstr>Commande des leds</vt:lpstr>
      <vt:lpstr>Fonctionnement général</vt:lpstr>
      <vt:lpstr>Fonctionnement général</vt:lpstr>
      <vt:lpstr>Traitement des images</vt:lpstr>
      <vt:lpstr>Évolutions possibles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Ambi-like</dc:title>
  <dc:creator>Jonatan Baumgartner</dc:creator>
  <cp:lastModifiedBy>Jonatan Baumgartner</cp:lastModifiedBy>
  <cp:revision>1</cp:revision>
  <dcterms:created xsi:type="dcterms:W3CDTF">2019-05-27T13:47:07Z</dcterms:created>
  <dcterms:modified xsi:type="dcterms:W3CDTF">2019-06-06T13:20:29Z</dcterms:modified>
</cp:coreProperties>
</file>